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0" r:id="rId4"/>
  </p:sldMasterIdLst>
  <p:notesMasterIdLst>
    <p:notesMasterId r:id="rId27"/>
  </p:notesMasterIdLst>
  <p:sldIdLst>
    <p:sldId id="299" r:id="rId5"/>
    <p:sldId id="257" r:id="rId6"/>
    <p:sldId id="360" r:id="rId7"/>
    <p:sldId id="264" r:id="rId8"/>
    <p:sldId id="365" r:id="rId9"/>
    <p:sldId id="266" r:id="rId10"/>
    <p:sldId id="359" r:id="rId11"/>
    <p:sldId id="362" r:id="rId12"/>
    <p:sldId id="363" r:id="rId13"/>
    <p:sldId id="267" r:id="rId14"/>
    <p:sldId id="366" r:id="rId15"/>
    <p:sldId id="260" r:id="rId16"/>
    <p:sldId id="369" r:id="rId17"/>
    <p:sldId id="368" r:id="rId18"/>
    <p:sldId id="370" r:id="rId19"/>
    <p:sldId id="371" r:id="rId20"/>
    <p:sldId id="372" r:id="rId21"/>
    <p:sldId id="373" r:id="rId22"/>
    <p:sldId id="375" r:id="rId23"/>
    <p:sldId id="374" r:id="rId24"/>
    <p:sldId id="261" r:id="rId25"/>
    <p:sldId id="26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8817"/>
    <a:srgbClr val="E099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1BFA10-2B39-42BB-B2E4-5C64054F36E1}" v="52" dt="2024-01-25T15:09:32.292"/>
    <p1510:client id="{57B44CCC-6416-4E16-A13A-CD1025A6090B}" v="12" dt="2024-01-25T18:56:57.6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yna Hughes" userId="86aeac9f-971e-413b-9f78-ace434bd0a60" providerId="ADAL" clId="{0A97A0A0-B025-4159-835A-5FB2D49890D2}"/>
    <pc:docChg chg="custSel modSld">
      <pc:chgData name="Kristyna Hughes" userId="86aeac9f-971e-413b-9f78-ace434bd0a60" providerId="ADAL" clId="{0A97A0A0-B025-4159-835A-5FB2D49890D2}" dt="2023-09-28T18:12:52.118" v="8" actId="403"/>
      <pc:docMkLst>
        <pc:docMk/>
      </pc:docMkLst>
      <pc:sldChg chg="modSp mod">
        <pc:chgData name="Kristyna Hughes" userId="86aeac9f-971e-413b-9f78-ace434bd0a60" providerId="ADAL" clId="{0A97A0A0-B025-4159-835A-5FB2D49890D2}" dt="2023-09-28T18:12:52.118" v="8" actId="403"/>
        <pc:sldMkLst>
          <pc:docMk/>
          <pc:sldMk cId="435499709" sldId="367"/>
        </pc:sldMkLst>
        <pc:spChg chg="mod">
          <ac:chgData name="Kristyna Hughes" userId="86aeac9f-971e-413b-9f78-ace434bd0a60" providerId="ADAL" clId="{0A97A0A0-B025-4159-835A-5FB2D49890D2}" dt="2023-09-28T18:12:52.118" v="8" actId="403"/>
          <ac:spMkLst>
            <pc:docMk/>
            <pc:sldMk cId="435499709" sldId="367"/>
            <ac:spMk id="3" creationId="{3B4E947D-1ED2-306D-9411-5BC2F504192B}"/>
          </ac:spMkLst>
        </pc:spChg>
      </pc:sldChg>
    </pc:docChg>
  </pc:docChgLst>
  <pc:docChgLst>
    <pc:chgData name="Kristyna Ferris" userId="86aeac9f-971e-413b-9f78-ace434bd0a60" providerId="ADAL" clId="{57B44CCC-6416-4E16-A13A-CD1025A6090B}"/>
    <pc:docChg chg="modSld">
      <pc:chgData name="Kristyna Ferris" userId="86aeac9f-971e-413b-9f78-ace434bd0a60" providerId="ADAL" clId="{57B44CCC-6416-4E16-A13A-CD1025A6090B}" dt="2024-01-25T18:56:57.689" v="32" actId="20577"/>
      <pc:docMkLst>
        <pc:docMk/>
      </pc:docMkLst>
      <pc:sldChg chg="modSp mod">
        <pc:chgData name="Kristyna Ferris" userId="86aeac9f-971e-413b-9f78-ace434bd0a60" providerId="ADAL" clId="{57B44CCC-6416-4E16-A13A-CD1025A6090B}" dt="2024-01-25T18:56:37.840" v="20" actId="20577"/>
        <pc:sldMkLst>
          <pc:docMk/>
          <pc:sldMk cId="146538252" sldId="267"/>
        </pc:sldMkLst>
        <pc:spChg chg="mod">
          <ac:chgData name="Kristyna Ferris" userId="86aeac9f-971e-413b-9f78-ace434bd0a60" providerId="ADAL" clId="{57B44CCC-6416-4E16-A13A-CD1025A6090B}" dt="2024-01-25T18:56:37.840" v="20" actId="20577"/>
          <ac:spMkLst>
            <pc:docMk/>
            <pc:sldMk cId="146538252" sldId="267"/>
            <ac:spMk id="3" creationId="{76626FB5-B0F0-A0DD-57F2-76101BA66E65}"/>
          </ac:spMkLst>
        </pc:spChg>
      </pc:sldChg>
      <pc:sldChg chg="modSp">
        <pc:chgData name="Kristyna Ferris" userId="86aeac9f-971e-413b-9f78-ace434bd0a60" providerId="ADAL" clId="{57B44CCC-6416-4E16-A13A-CD1025A6090B}" dt="2024-01-25T18:56:57.689" v="32" actId="20577"/>
        <pc:sldMkLst>
          <pc:docMk/>
          <pc:sldMk cId="654139468" sldId="299"/>
        </pc:sldMkLst>
        <pc:spChg chg="mod">
          <ac:chgData name="Kristyna Ferris" userId="86aeac9f-971e-413b-9f78-ace434bd0a60" providerId="ADAL" clId="{57B44CCC-6416-4E16-A13A-CD1025A6090B}" dt="2024-01-25T18:56:57.689" v="32" actId="20577"/>
          <ac:spMkLst>
            <pc:docMk/>
            <pc:sldMk cId="654139468" sldId="299"/>
            <ac:spMk id="3" creationId="{A56814C2-A141-3245-72A9-BB4B623F7B43}"/>
          </ac:spMkLst>
        </pc:spChg>
      </pc:sldChg>
    </pc:docChg>
  </pc:docChgLst>
  <pc:docChgLst>
    <pc:chgData name="Kristyna Ferris" userId="S::kristyna@dataonwheels.com::86aeac9f-971e-413b-9f78-ace434bd0a60" providerId="AD" clId="Web-{261BFA10-2B39-42BB-B2E4-5C64054F36E1}"/>
    <pc:docChg chg="delSld modSld">
      <pc:chgData name="Kristyna Ferris" userId="S::kristyna@dataonwheels.com::86aeac9f-971e-413b-9f78-ace434bd0a60" providerId="AD" clId="Web-{261BFA10-2B39-42BB-B2E4-5C64054F36E1}" dt="2024-01-25T15:09:32.292" v="50" actId="20577"/>
      <pc:docMkLst>
        <pc:docMk/>
      </pc:docMkLst>
      <pc:sldChg chg="modSp">
        <pc:chgData name="Kristyna Ferris" userId="S::kristyna@dataonwheels.com::86aeac9f-971e-413b-9f78-ace434bd0a60" providerId="AD" clId="Web-{261BFA10-2B39-42BB-B2E4-5C64054F36E1}" dt="2024-01-25T15:09:32.292" v="50" actId="20577"/>
        <pc:sldMkLst>
          <pc:docMk/>
          <pc:sldMk cId="949436070" sldId="257"/>
        </pc:sldMkLst>
        <pc:spChg chg="mod">
          <ac:chgData name="Kristyna Ferris" userId="S::kristyna@dataonwheels.com::86aeac9f-971e-413b-9f78-ace434bd0a60" providerId="AD" clId="Web-{261BFA10-2B39-42BB-B2E4-5C64054F36E1}" dt="2024-01-25T15:08:35.961" v="3" actId="20577"/>
          <ac:spMkLst>
            <pc:docMk/>
            <pc:sldMk cId="949436070" sldId="257"/>
            <ac:spMk id="2" creationId="{DF79C578-1F08-216A-5403-706BD3D85303}"/>
          </ac:spMkLst>
        </pc:spChg>
        <pc:spChg chg="mod">
          <ac:chgData name="Kristyna Ferris" userId="S::kristyna@dataonwheels.com::86aeac9f-971e-413b-9f78-ace434bd0a60" providerId="AD" clId="Web-{261BFA10-2B39-42BB-B2E4-5C64054F36E1}" dt="2024-01-25T15:09:32.292" v="50" actId="20577"/>
          <ac:spMkLst>
            <pc:docMk/>
            <pc:sldMk cId="949436070" sldId="257"/>
            <ac:spMk id="3" creationId="{76626FB5-B0F0-A0DD-57F2-76101BA66E65}"/>
          </ac:spMkLst>
        </pc:spChg>
      </pc:sldChg>
      <pc:sldChg chg="del">
        <pc:chgData name="Kristyna Ferris" userId="S::kristyna@dataonwheels.com::86aeac9f-971e-413b-9f78-ace434bd0a60" providerId="AD" clId="Web-{261BFA10-2B39-42BB-B2E4-5C64054F36E1}" dt="2024-01-25T15:08:26.508" v="0"/>
        <pc:sldMkLst>
          <pc:docMk/>
          <pc:sldMk cId="435499709" sldId="367"/>
        </pc:sldMkLst>
      </pc:sldChg>
    </pc:docChg>
  </pc:docChgLst>
  <pc:docChgLst>
    <pc:chgData name="Kristyna Hughes" userId="86aeac9f-971e-413b-9f78-ace434bd0a60" providerId="ADAL" clId="{BFE2C319-F680-48A5-A563-C6416AD8BDE7}"/>
    <pc:docChg chg="undo redo custSel addSld delSld modSld sldOrd">
      <pc:chgData name="Kristyna Hughes" userId="86aeac9f-971e-413b-9f78-ace434bd0a60" providerId="ADAL" clId="{BFE2C319-F680-48A5-A563-C6416AD8BDE7}" dt="2023-07-19T15:31:43.449" v="9519" actId="20577"/>
      <pc:docMkLst>
        <pc:docMk/>
      </pc:docMkLst>
      <pc:sldChg chg="addSp delSp modSp mod">
        <pc:chgData name="Kristyna Hughes" userId="86aeac9f-971e-413b-9f78-ace434bd0a60" providerId="ADAL" clId="{BFE2C319-F680-48A5-A563-C6416AD8BDE7}" dt="2023-07-12T15:17:31.514" v="5124" actId="1076"/>
        <pc:sldMkLst>
          <pc:docMk/>
          <pc:sldMk cId="949436070" sldId="257"/>
        </pc:sldMkLst>
        <pc:spChg chg="mod">
          <ac:chgData name="Kristyna Hughes" userId="86aeac9f-971e-413b-9f78-ace434bd0a60" providerId="ADAL" clId="{BFE2C319-F680-48A5-A563-C6416AD8BDE7}" dt="2023-07-12T15:15:48.884" v="5119" actId="20577"/>
          <ac:spMkLst>
            <pc:docMk/>
            <pc:sldMk cId="949436070" sldId="257"/>
            <ac:spMk id="5" creationId="{6FE31CF1-C6B3-C1C6-2352-4A035090A2A3}"/>
          </ac:spMkLst>
        </pc:spChg>
        <pc:picChg chg="del">
          <ac:chgData name="Kristyna Hughes" userId="86aeac9f-971e-413b-9f78-ace434bd0a60" providerId="ADAL" clId="{BFE2C319-F680-48A5-A563-C6416AD8BDE7}" dt="2023-07-12T15:15:51.263" v="5120" actId="478"/>
          <ac:picMkLst>
            <pc:docMk/>
            <pc:sldMk cId="949436070" sldId="257"/>
            <ac:picMk id="7" creationId="{62324215-3142-38BB-7EC4-1126123E109C}"/>
          </ac:picMkLst>
        </pc:picChg>
        <pc:picChg chg="add mod">
          <ac:chgData name="Kristyna Hughes" userId="86aeac9f-971e-413b-9f78-ace434bd0a60" providerId="ADAL" clId="{BFE2C319-F680-48A5-A563-C6416AD8BDE7}" dt="2023-07-12T15:17:31.514" v="5124" actId="1076"/>
          <ac:picMkLst>
            <pc:docMk/>
            <pc:sldMk cId="949436070" sldId="257"/>
            <ac:picMk id="8" creationId="{95A8A2D7-8364-1CCD-5FD7-83254F9F9170}"/>
          </ac:picMkLst>
        </pc:picChg>
      </pc:sldChg>
      <pc:sldChg chg="modSp mod">
        <pc:chgData name="Kristyna Hughes" userId="86aeac9f-971e-413b-9f78-ace434bd0a60" providerId="ADAL" clId="{BFE2C319-F680-48A5-A563-C6416AD8BDE7}" dt="2023-07-12T07:55:09.131" v="4945" actId="14100"/>
        <pc:sldMkLst>
          <pc:docMk/>
          <pc:sldMk cId="4010742921" sldId="264"/>
        </pc:sldMkLst>
        <pc:spChg chg="mod">
          <ac:chgData name="Kristyna Hughes" userId="86aeac9f-971e-413b-9f78-ace434bd0a60" providerId="ADAL" clId="{BFE2C319-F680-48A5-A563-C6416AD8BDE7}" dt="2023-07-12T07:54:47.897" v="4941" actId="20577"/>
          <ac:spMkLst>
            <pc:docMk/>
            <pc:sldMk cId="4010742921" sldId="264"/>
            <ac:spMk id="5" creationId="{1C048FCF-BF21-3528-63A1-9210187AB4F5}"/>
          </ac:spMkLst>
        </pc:spChg>
        <pc:picChg chg="mod">
          <ac:chgData name="Kristyna Hughes" userId="86aeac9f-971e-413b-9f78-ace434bd0a60" providerId="ADAL" clId="{BFE2C319-F680-48A5-A563-C6416AD8BDE7}" dt="2023-07-12T07:55:09.131" v="4945" actId="14100"/>
          <ac:picMkLst>
            <pc:docMk/>
            <pc:sldMk cId="4010742921" sldId="264"/>
            <ac:picMk id="1032" creationId="{B452C831-332B-0D88-73DB-10AD27B345C8}"/>
          </ac:picMkLst>
        </pc:picChg>
      </pc:sldChg>
      <pc:sldChg chg="modSp mod ord">
        <pc:chgData name="Kristyna Hughes" userId="86aeac9f-971e-413b-9f78-ace434bd0a60" providerId="ADAL" clId="{BFE2C319-F680-48A5-A563-C6416AD8BDE7}" dt="2023-07-12T07:11:27.280" v="3777" actId="27636"/>
        <pc:sldMkLst>
          <pc:docMk/>
          <pc:sldMk cId="1668367976" sldId="266"/>
        </pc:sldMkLst>
        <pc:spChg chg="mod">
          <ac:chgData name="Kristyna Hughes" userId="86aeac9f-971e-413b-9f78-ace434bd0a60" providerId="ADAL" clId="{BFE2C319-F680-48A5-A563-C6416AD8BDE7}" dt="2023-07-12T06:32:59.306" v="1509" actId="20577"/>
          <ac:spMkLst>
            <pc:docMk/>
            <pc:sldMk cId="1668367976" sldId="266"/>
            <ac:spMk id="2" creationId="{DF79C578-1F08-216A-5403-706BD3D85303}"/>
          </ac:spMkLst>
        </pc:spChg>
        <pc:spChg chg="mod">
          <ac:chgData name="Kristyna Hughes" userId="86aeac9f-971e-413b-9f78-ace434bd0a60" providerId="ADAL" clId="{BFE2C319-F680-48A5-A563-C6416AD8BDE7}" dt="2023-07-12T07:11:27.280" v="3777" actId="27636"/>
          <ac:spMkLst>
            <pc:docMk/>
            <pc:sldMk cId="1668367976" sldId="266"/>
            <ac:spMk id="3" creationId="{76626FB5-B0F0-A0DD-57F2-76101BA66E65}"/>
          </ac:spMkLst>
        </pc:spChg>
        <pc:spChg chg="mod">
          <ac:chgData name="Kristyna Hughes" userId="86aeac9f-971e-413b-9f78-ace434bd0a60" providerId="ADAL" clId="{BFE2C319-F680-48A5-A563-C6416AD8BDE7}" dt="2023-07-12T07:11:15.945" v="3772" actId="27636"/>
          <ac:spMkLst>
            <pc:docMk/>
            <pc:sldMk cId="1668367976" sldId="266"/>
            <ac:spMk id="5" creationId="{5B3C5A59-C57B-B322-B3FA-A8DC434975B6}"/>
          </ac:spMkLst>
        </pc:spChg>
      </pc:sldChg>
      <pc:sldChg chg="modSp mod">
        <pc:chgData name="Kristyna Hughes" userId="86aeac9f-971e-413b-9f78-ace434bd0a60" providerId="ADAL" clId="{BFE2C319-F680-48A5-A563-C6416AD8BDE7}" dt="2023-07-12T14:56:31.355" v="5109" actId="20577"/>
        <pc:sldMkLst>
          <pc:docMk/>
          <pc:sldMk cId="146538252" sldId="267"/>
        </pc:sldMkLst>
        <pc:spChg chg="mod">
          <ac:chgData name="Kristyna Hughes" userId="86aeac9f-971e-413b-9f78-ace434bd0a60" providerId="ADAL" clId="{BFE2C319-F680-48A5-A563-C6416AD8BDE7}" dt="2023-07-12T06:34:12.556" v="1638" actId="14100"/>
          <ac:spMkLst>
            <pc:docMk/>
            <pc:sldMk cId="146538252" sldId="267"/>
            <ac:spMk id="2" creationId="{DF79C578-1F08-216A-5403-706BD3D85303}"/>
          </ac:spMkLst>
        </pc:spChg>
        <pc:spChg chg="mod">
          <ac:chgData name="Kristyna Hughes" userId="86aeac9f-971e-413b-9f78-ace434bd0a60" providerId="ADAL" clId="{BFE2C319-F680-48A5-A563-C6416AD8BDE7}" dt="2023-07-12T14:56:31.355" v="5109" actId="20577"/>
          <ac:spMkLst>
            <pc:docMk/>
            <pc:sldMk cId="146538252" sldId="267"/>
            <ac:spMk id="3" creationId="{76626FB5-B0F0-A0DD-57F2-76101BA66E65}"/>
          </ac:spMkLst>
        </pc:spChg>
      </pc:sldChg>
      <pc:sldChg chg="modSp">
        <pc:chgData name="Kristyna Hughes" userId="86aeac9f-971e-413b-9f78-ace434bd0a60" providerId="ADAL" clId="{BFE2C319-F680-48A5-A563-C6416AD8BDE7}" dt="2023-07-12T07:53:03.018" v="4901" actId="20577"/>
        <pc:sldMkLst>
          <pc:docMk/>
          <pc:sldMk cId="654139468" sldId="299"/>
        </pc:sldMkLst>
        <pc:spChg chg="mod">
          <ac:chgData name="Kristyna Hughes" userId="86aeac9f-971e-413b-9f78-ace434bd0a60" providerId="ADAL" clId="{BFE2C319-F680-48A5-A563-C6416AD8BDE7}" dt="2023-07-12T07:53:03.018" v="4901" actId="20577"/>
          <ac:spMkLst>
            <pc:docMk/>
            <pc:sldMk cId="654139468" sldId="299"/>
            <ac:spMk id="2" creationId="{A4322E92-41AE-89A9-2018-F418DEE61614}"/>
          </ac:spMkLst>
        </pc:spChg>
      </pc:sldChg>
      <pc:sldChg chg="addSp delSp modSp mod ord delAnim">
        <pc:chgData name="Kristyna Hughes" userId="86aeac9f-971e-413b-9f78-ace434bd0a60" providerId="ADAL" clId="{BFE2C319-F680-48A5-A563-C6416AD8BDE7}" dt="2023-07-12T07:23:29.171" v="4346" actId="26606"/>
        <pc:sldMkLst>
          <pc:docMk/>
          <pc:sldMk cId="4072046321" sldId="359"/>
        </pc:sldMkLst>
        <pc:spChg chg="del mod">
          <ac:chgData name="Kristyna Hughes" userId="86aeac9f-971e-413b-9f78-ace434bd0a60" providerId="ADAL" clId="{BFE2C319-F680-48A5-A563-C6416AD8BDE7}" dt="2023-07-12T07:23:01.301" v="4343" actId="478"/>
          <ac:spMkLst>
            <pc:docMk/>
            <pc:sldMk cId="4072046321" sldId="359"/>
            <ac:spMk id="2" creationId="{DF79C578-1F08-216A-5403-706BD3D85303}"/>
          </ac:spMkLst>
        </pc:spChg>
        <pc:spChg chg="del">
          <ac:chgData name="Kristyna Hughes" userId="86aeac9f-971e-413b-9f78-ace434bd0a60" providerId="ADAL" clId="{BFE2C319-F680-48A5-A563-C6416AD8BDE7}" dt="2023-07-12T07:14:33.636" v="3782" actId="478"/>
          <ac:spMkLst>
            <pc:docMk/>
            <pc:sldMk cId="4072046321" sldId="359"/>
            <ac:spMk id="5" creationId="{F8BC4240-5D4B-A5F7-4BA6-D1CC68081E67}"/>
          </ac:spMkLst>
        </pc:spChg>
        <pc:spChg chg="add del mod">
          <ac:chgData name="Kristyna Hughes" userId="86aeac9f-971e-413b-9f78-ace434bd0a60" providerId="ADAL" clId="{BFE2C319-F680-48A5-A563-C6416AD8BDE7}" dt="2023-07-12T07:23:04.712" v="4344" actId="478"/>
          <ac:spMkLst>
            <pc:docMk/>
            <pc:sldMk cId="4072046321" sldId="359"/>
            <ac:spMk id="6" creationId="{D9A124D4-CFE4-AF85-4CF5-62D80A9F5416}"/>
          </ac:spMkLst>
        </pc:spChg>
        <pc:spChg chg="del">
          <ac:chgData name="Kristyna Hughes" userId="86aeac9f-971e-413b-9f78-ace434bd0a60" providerId="ADAL" clId="{BFE2C319-F680-48A5-A563-C6416AD8BDE7}" dt="2023-07-12T07:23:29.171" v="4346" actId="26606"/>
          <ac:spMkLst>
            <pc:docMk/>
            <pc:sldMk cId="4072046321" sldId="359"/>
            <ac:spMk id="3084" creationId="{2B97F24A-32CE-4C1C-A50D-3016B394DCFB}"/>
          </ac:spMkLst>
        </pc:spChg>
        <pc:spChg chg="del">
          <ac:chgData name="Kristyna Hughes" userId="86aeac9f-971e-413b-9f78-ace434bd0a60" providerId="ADAL" clId="{BFE2C319-F680-48A5-A563-C6416AD8BDE7}" dt="2023-07-12T07:23:29.171" v="4346" actId="26606"/>
          <ac:spMkLst>
            <pc:docMk/>
            <pc:sldMk cId="4072046321" sldId="359"/>
            <ac:spMk id="3086" creationId="{CD8B4F24-440B-49E9-B85D-733523DC064B}"/>
          </ac:spMkLst>
        </pc:spChg>
        <pc:spChg chg="add">
          <ac:chgData name="Kristyna Hughes" userId="86aeac9f-971e-413b-9f78-ace434bd0a60" providerId="ADAL" clId="{BFE2C319-F680-48A5-A563-C6416AD8BDE7}" dt="2023-07-12T07:23:29.171" v="4346" actId="26606"/>
          <ac:spMkLst>
            <pc:docMk/>
            <pc:sldMk cId="4072046321" sldId="359"/>
            <ac:spMk id="3091" creationId="{F3060C83-F051-4F0E-ABAD-AA0DFC48B218}"/>
          </ac:spMkLst>
        </pc:spChg>
        <pc:spChg chg="add">
          <ac:chgData name="Kristyna Hughes" userId="86aeac9f-971e-413b-9f78-ace434bd0a60" providerId="ADAL" clId="{BFE2C319-F680-48A5-A563-C6416AD8BDE7}" dt="2023-07-12T07:23:29.171" v="4346" actId="26606"/>
          <ac:spMkLst>
            <pc:docMk/>
            <pc:sldMk cId="4072046321" sldId="359"/>
            <ac:spMk id="3093" creationId="{83C98ABE-055B-441F-B07E-44F97F083C39}"/>
          </ac:spMkLst>
        </pc:spChg>
        <pc:spChg chg="add">
          <ac:chgData name="Kristyna Hughes" userId="86aeac9f-971e-413b-9f78-ace434bd0a60" providerId="ADAL" clId="{BFE2C319-F680-48A5-A563-C6416AD8BDE7}" dt="2023-07-12T07:23:29.171" v="4346" actId="26606"/>
          <ac:spMkLst>
            <pc:docMk/>
            <pc:sldMk cId="4072046321" sldId="359"/>
            <ac:spMk id="3095" creationId="{29FDB030-9B49-4CED-8CCD-4D99382388AC}"/>
          </ac:spMkLst>
        </pc:spChg>
        <pc:spChg chg="add">
          <ac:chgData name="Kristyna Hughes" userId="86aeac9f-971e-413b-9f78-ace434bd0a60" providerId="ADAL" clId="{BFE2C319-F680-48A5-A563-C6416AD8BDE7}" dt="2023-07-12T07:23:29.171" v="4346" actId="26606"/>
          <ac:spMkLst>
            <pc:docMk/>
            <pc:sldMk cId="4072046321" sldId="359"/>
            <ac:spMk id="3097" creationId="{3783CA14-24A1-485C-8B30-D6A5D87987AD}"/>
          </ac:spMkLst>
        </pc:spChg>
        <pc:spChg chg="add">
          <ac:chgData name="Kristyna Hughes" userId="86aeac9f-971e-413b-9f78-ace434bd0a60" providerId="ADAL" clId="{BFE2C319-F680-48A5-A563-C6416AD8BDE7}" dt="2023-07-12T07:23:29.171" v="4346" actId="26606"/>
          <ac:spMkLst>
            <pc:docMk/>
            <pc:sldMk cId="4072046321" sldId="359"/>
            <ac:spMk id="3099" creationId="{9A97C86A-04D6-40F7-AE84-31AB43E6A846}"/>
          </ac:spMkLst>
        </pc:spChg>
        <pc:spChg chg="add">
          <ac:chgData name="Kristyna Hughes" userId="86aeac9f-971e-413b-9f78-ace434bd0a60" providerId="ADAL" clId="{BFE2C319-F680-48A5-A563-C6416AD8BDE7}" dt="2023-07-12T07:23:29.171" v="4346" actId="26606"/>
          <ac:spMkLst>
            <pc:docMk/>
            <pc:sldMk cId="4072046321" sldId="359"/>
            <ac:spMk id="3101" creationId="{FF9F2414-84E8-453E-B1F3-389FDE8192D9}"/>
          </ac:spMkLst>
        </pc:spChg>
        <pc:spChg chg="add">
          <ac:chgData name="Kristyna Hughes" userId="86aeac9f-971e-413b-9f78-ace434bd0a60" providerId="ADAL" clId="{BFE2C319-F680-48A5-A563-C6416AD8BDE7}" dt="2023-07-12T07:23:29.171" v="4346" actId="26606"/>
          <ac:spMkLst>
            <pc:docMk/>
            <pc:sldMk cId="4072046321" sldId="359"/>
            <ac:spMk id="3103" creationId="{3ECA69A1-7536-43AC-85EF-C7106179F5ED}"/>
          </ac:spMkLst>
        </pc:spChg>
        <pc:picChg chg="ord">
          <ac:chgData name="Kristyna Hughes" userId="86aeac9f-971e-413b-9f78-ace434bd0a60" providerId="ADAL" clId="{BFE2C319-F680-48A5-A563-C6416AD8BDE7}" dt="2023-07-12T07:23:29.171" v="4346" actId="26606"/>
          <ac:picMkLst>
            <pc:docMk/>
            <pc:sldMk cId="4072046321" sldId="359"/>
            <ac:picMk id="4" creationId="{1D9BFB71-1460-2EC1-092C-DA6FF330711D}"/>
          </ac:picMkLst>
        </pc:picChg>
        <pc:picChg chg="add mod">
          <ac:chgData name="Kristyna Hughes" userId="86aeac9f-971e-413b-9f78-ace434bd0a60" providerId="ADAL" clId="{BFE2C319-F680-48A5-A563-C6416AD8BDE7}" dt="2023-07-12T07:23:29.171" v="4346" actId="26606"/>
          <ac:picMkLst>
            <pc:docMk/>
            <pc:sldMk cId="4072046321" sldId="359"/>
            <ac:picMk id="1026" creationId="{5194631A-F467-5A5B-879B-37B356CE39FC}"/>
          </ac:picMkLst>
        </pc:picChg>
      </pc:sldChg>
      <pc:sldChg chg="modSp mod ord">
        <pc:chgData name="Kristyna Hughes" userId="86aeac9f-971e-413b-9f78-ace434bd0a60" providerId="ADAL" clId="{BFE2C319-F680-48A5-A563-C6416AD8BDE7}" dt="2023-07-12T07:53:49.849" v="4928" actId="14100"/>
        <pc:sldMkLst>
          <pc:docMk/>
          <pc:sldMk cId="2003444229" sldId="360"/>
        </pc:sldMkLst>
        <pc:spChg chg="mod">
          <ac:chgData name="Kristyna Hughes" userId="86aeac9f-971e-413b-9f78-ace434bd0a60" providerId="ADAL" clId="{BFE2C319-F680-48A5-A563-C6416AD8BDE7}" dt="2023-07-12T07:53:49.849" v="4928" actId="14100"/>
          <ac:spMkLst>
            <pc:docMk/>
            <pc:sldMk cId="2003444229" sldId="360"/>
            <ac:spMk id="5" creationId="{1C048FCF-BF21-3528-63A1-9210187AB4F5}"/>
          </ac:spMkLst>
        </pc:spChg>
        <pc:picChg chg="mod">
          <ac:chgData name="Kristyna Hughes" userId="86aeac9f-971e-413b-9f78-ace434bd0a60" providerId="ADAL" clId="{BFE2C319-F680-48A5-A563-C6416AD8BDE7}" dt="2023-07-12T07:53:46.017" v="4927" actId="14100"/>
          <ac:picMkLst>
            <pc:docMk/>
            <pc:sldMk cId="2003444229" sldId="360"/>
            <ac:picMk id="2050" creationId="{8FB4FACE-AE99-ECA5-639E-AB0BCD1BE49B}"/>
          </ac:picMkLst>
        </pc:picChg>
      </pc:sldChg>
      <pc:sldChg chg="addSp modSp add del mod">
        <pc:chgData name="Kristyna Hughes" userId="86aeac9f-971e-413b-9f78-ace434bd0a60" providerId="ADAL" clId="{BFE2C319-F680-48A5-A563-C6416AD8BDE7}" dt="2023-07-12T07:56:07.824" v="4962" actId="47"/>
        <pc:sldMkLst>
          <pc:docMk/>
          <pc:sldMk cId="313263520" sldId="361"/>
        </pc:sldMkLst>
        <pc:spChg chg="mod">
          <ac:chgData name="Kristyna Hughes" userId="86aeac9f-971e-413b-9f78-ace434bd0a60" providerId="ADAL" clId="{BFE2C319-F680-48A5-A563-C6416AD8BDE7}" dt="2023-07-12T06:11:05.938" v="311" actId="20577"/>
          <ac:spMkLst>
            <pc:docMk/>
            <pc:sldMk cId="313263520" sldId="361"/>
            <ac:spMk id="2" creationId="{DF79C578-1F08-216A-5403-706BD3D85303}"/>
          </ac:spMkLst>
        </pc:spChg>
        <pc:spChg chg="add mod">
          <ac:chgData name="Kristyna Hughes" userId="86aeac9f-971e-413b-9f78-ace434bd0a60" providerId="ADAL" clId="{BFE2C319-F680-48A5-A563-C6416AD8BDE7}" dt="2023-07-12T06:11:44.732" v="318" actId="207"/>
          <ac:spMkLst>
            <pc:docMk/>
            <pc:sldMk cId="313263520" sldId="361"/>
            <ac:spMk id="3" creationId="{4672EAAA-2B80-C402-0A4D-341E495016EF}"/>
          </ac:spMkLst>
        </pc:spChg>
        <pc:spChg chg="mod">
          <ac:chgData name="Kristyna Hughes" userId="86aeac9f-971e-413b-9f78-ace434bd0a60" providerId="ADAL" clId="{BFE2C319-F680-48A5-A563-C6416AD8BDE7}" dt="2023-07-12T06:50:37.078" v="1925" actId="20577"/>
          <ac:spMkLst>
            <pc:docMk/>
            <pc:sldMk cId="313263520" sldId="361"/>
            <ac:spMk id="5" creationId="{1C048FCF-BF21-3528-63A1-9210187AB4F5}"/>
          </ac:spMkLst>
        </pc:spChg>
      </pc:sldChg>
      <pc:sldChg chg="addSp delSp modSp add mod ord">
        <pc:chgData name="Kristyna Hughes" userId="86aeac9f-971e-413b-9f78-ace434bd0a60" providerId="ADAL" clId="{BFE2C319-F680-48A5-A563-C6416AD8BDE7}" dt="2023-07-12T08:04:26.724" v="4986" actId="166"/>
        <pc:sldMkLst>
          <pc:docMk/>
          <pc:sldMk cId="3358495119" sldId="362"/>
        </pc:sldMkLst>
        <pc:spChg chg="mod">
          <ac:chgData name="Kristyna Hughes" userId="86aeac9f-971e-413b-9f78-ace434bd0a60" providerId="ADAL" clId="{BFE2C319-F680-48A5-A563-C6416AD8BDE7}" dt="2023-07-12T07:57:02.573" v="4977" actId="20577"/>
          <ac:spMkLst>
            <pc:docMk/>
            <pc:sldMk cId="3358495119" sldId="362"/>
            <ac:spMk id="2" creationId="{DF79C578-1F08-216A-5403-706BD3D85303}"/>
          </ac:spMkLst>
        </pc:spChg>
        <pc:spChg chg="del">
          <ac:chgData name="Kristyna Hughes" userId="86aeac9f-971e-413b-9f78-ace434bd0a60" providerId="ADAL" clId="{BFE2C319-F680-48A5-A563-C6416AD8BDE7}" dt="2023-07-12T07:24:33.301" v="4359" actId="478"/>
          <ac:spMkLst>
            <pc:docMk/>
            <pc:sldMk cId="3358495119" sldId="362"/>
            <ac:spMk id="3" creationId="{4672EAAA-2B80-C402-0A4D-341E495016EF}"/>
          </ac:spMkLst>
        </pc:spChg>
        <pc:spChg chg="del">
          <ac:chgData name="Kristyna Hughes" userId="86aeac9f-971e-413b-9f78-ace434bd0a60" providerId="ADAL" clId="{BFE2C319-F680-48A5-A563-C6416AD8BDE7}" dt="2023-07-12T07:24:45.954" v="4384" actId="478"/>
          <ac:spMkLst>
            <pc:docMk/>
            <pc:sldMk cId="3358495119" sldId="362"/>
            <ac:spMk id="5" creationId="{1C048FCF-BF21-3528-63A1-9210187AB4F5}"/>
          </ac:spMkLst>
        </pc:spChg>
        <pc:spChg chg="add del mod">
          <ac:chgData name="Kristyna Hughes" userId="86aeac9f-971e-413b-9f78-ace434bd0a60" providerId="ADAL" clId="{BFE2C319-F680-48A5-A563-C6416AD8BDE7}" dt="2023-07-12T07:24:50.437" v="4385" actId="478"/>
          <ac:spMkLst>
            <pc:docMk/>
            <pc:sldMk cId="3358495119" sldId="362"/>
            <ac:spMk id="7" creationId="{209DFAFF-F368-8FE2-3D6F-CC88AA8A0AB9}"/>
          </ac:spMkLst>
        </pc:spChg>
        <pc:spChg chg="add del mod">
          <ac:chgData name="Kristyna Hughes" userId="86aeac9f-971e-413b-9f78-ace434bd0a60" providerId="ADAL" clId="{BFE2C319-F680-48A5-A563-C6416AD8BDE7}" dt="2023-07-12T07:56:54.619" v="4964" actId="478"/>
          <ac:spMkLst>
            <pc:docMk/>
            <pc:sldMk cId="3358495119" sldId="362"/>
            <ac:spMk id="8" creationId="{E19A8FC1-CF80-FE58-0650-605DF9F66F13}"/>
          </ac:spMkLst>
        </pc:spChg>
        <pc:picChg chg="ord">
          <ac:chgData name="Kristyna Hughes" userId="86aeac9f-971e-413b-9f78-ace434bd0a60" providerId="ADAL" clId="{BFE2C319-F680-48A5-A563-C6416AD8BDE7}" dt="2023-07-12T08:04:26.724" v="4986" actId="166"/>
          <ac:picMkLst>
            <pc:docMk/>
            <pc:sldMk cId="3358495119" sldId="362"/>
            <ac:picMk id="4" creationId="{1D9BFB71-1460-2EC1-092C-DA6FF330711D}"/>
          </ac:picMkLst>
        </pc:picChg>
        <pc:picChg chg="del">
          <ac:chgData name="Kristyna Hughes" userId="86aeac9f-971e-413b-9f78-ace434bd0a60" providerId="ADAL" clId="{BFE2C319-F680-48A5-A563-C6416AD8BDE7}" dt="2023-07-12T07:24:31.310" v="4358" actId="478"/>
          <ac:picMkLst>
            <pc:docMk/>
            <pc:sldMk cId="3358495119" sldId="362"/>
            <ac:picMk id="1032" creationId="{B452C831-332B-0D88-73DB-10AD27B345C8}"/>
          </ac:picMkLst>
        </pc:picChg>
        <pc:picChg chg="add del mod">
          <ac:chgData name="Kristyna Hughes" userId="86aeac9f-971e-413b-9f78-ace434bd0a60" providerId="ADAL" clId="{BFE2C319-F680-48A5-A563-C6416AD8BDE7}" dt="2023-07-12T07:57:46.781" v="4978" actId="478"/>
          <ac:picMkLst>
            <pc:docMk/>
            <pc:sldMk cId="3358495119" sldId="362"/>
            <ac:picMk id="2050" creationId="{5D6909C4-5227-7257-A5D1-9DEEA3E7E5E1}"/>
          </ac:picMkLst>
        </pc:picChg>
        <pc:picChg chg="add mod">
          <ac:chgData name="Kristyna Hughes" userId="86aeac9f-971e-413b-9f78-ace434bd0a60" providerId="ADAL" clId="{BFE2C319-F680-48A5-A563-C6416AD8BDE7}" dt="2023-07-12T08:04:18.817" v="4985" actId="1076"/>
          <ac:picMkLst>
            <pc:docMk/>
            <pc:sldMk cId="3358495119" sldId="362"/>
            <ac:picMk id="2052" creationId="{3DD381AC-EC93-8626-8D5F-6C41BDA5990F}"/>
          </ac:picMkLst>
        </pc:picChg>
        <pc:picChg chg="add mod">
          <ac:chgData name="Kristyna Hughes" userId="86aeac9f-971e-413b-9f78-ace434bd0a60" providerId="ADAL" clId="{BFE2C319-F680-48A5-A563-C6416AD8BDE7}" dt="2023-07-12T08:04:13.969" v="4984" actId="1076"/>
          <ac:picMkLst>
            <pc:docMk/>
            <pc:sldMk cId="3358495119" sldId="362"/>
            <ac:picMk id="2054" creationId="{3D266F1E-0EC7-1D85-E391-4BB126DAA808}"/>
          </ac:picMkLst>
        </pc:picChg>
      </pc:sldChg>
      <pc:sldChg chg="addSp delSp modSp add mod">
        <pc:chgData name="Kristyna Hughes" userId="86aeac9f-971e-413b-9f78-ace434bd0a60" providerId="ADAL" clId="{BFE2C319-F680-48A5-A563-C6416AD8BDE7}" dt="2023-07-12T07:52:11.571" v="4824" actId="404"/>
        <pc:sldMkLst>
          <pc:docMk/>
          <pc:sldMk cId="2922272520" sldId="363"/>
        </pc:sldMkLst>
        <pc:spChg chg="del mod">
          <ac:chgData name="Kristyna Hughes" userId="86aeac9f-971e-413b-9f78-ace434bd0a60" providerId="ADAL" clId="{BFE2C319-F680-48A5-A563-C6416AD8BDE7}" dt="2023-07-12T07:37:57.958" v="4543" actId="478"/>
          <ac:spMkLst>
            <pc:docMk/>
            <pc:sldMk cId="2922272520" sldId="363"/>
            <ac:spMk id="2" creationId="{DF79C578-1F08-216A-5403-706BD3D85303}"/>
          </ac:spMkLst>
        </pc:spChg>
        <pc:spChg chg="add del">
          <ac:chgData name="Kristyna Hughes" userId="86aeac9f-971e-413b-9f78-ace434bd0a60" providerId="ADAL" clId="{BFE2C319-F680-48A5-A563-C6416AD8BDE7}" dt="2023-07-12T07:34:38.618" v="4465" actId="478"/>
          <ac:spMkLst>
            <pc:docMk/>
            <pc:sldMk cId="2922272520" sldId="363"/>
            <ac:spMk id="3" creationId="{4A85DF0D-038E-FAD2-BEFA-BFBB5879DF64}"/>
          </ac:spMkLst>
        </pc:spChg>
        <pc:spChg chg="add del mod">
          <ac:chgData name="Kristyna Hughes" userId="86aeac9f-971e-413b-9f78-ace434bd0a60" providerId="ADAL" clId="{BFE2C319-F680-48A5-A563-C6416AD8BDE7}" dt="2023-07-12T07:35:00.803" v="4468" actId="478"/>
          <ac:spMkLst>
            <pc:docMk/>
            <pc:sldMk cId="2922272520" sldId="363"/>
            <ac:spMk id="5" creationId="{9279BCA9-68A1-B181-0D99-29721D273A35}"/>
          </ac:spMkLst>
        </pc:spChg>
        <pc:spChg chg="add mod">
          <ac:chgData name="Kristyna Hughes" userId="86aeac9f-971e-413b-9f78-ace434bd0a60" providerId="ADAL" clId="{BFE2C319-F680-48A5-A563-C6416AD8BDE7}" dt="2023-07-12T07:43:02.058" v="4631" actId="14100"/>
          <ac:spMkLst>
            <pc:docMk/>
            <pc:sldMk cId="2922272520" sldId="363"/>
            <ac:spMk id="6" creationId="{75C5FD8C-9FA2-ECB2-F363-5C410057E7C1}"/>
          </ac:spMkLst>
        </pc:spChg>
        <pc:spChg chg="add mod ord">
          <ac:chgData name="Kristyna Hughes" userId="86aeac9f-971e-413b-9f78-ace434bd0a60" providerId="ADAL" clId="{BFE2C319-F680-48A5-A563-C6416AD8BDE7}" dt="2023-07-12T07:40:21.701" v="4571" actId="1076"/>
          <ac:spMkLst>
            <pc:docMk/>
            <pc:sldMk cId="2922272520" sldId="363"/>
            <ac:spMk id="7" creationId="{74179C7A-1869-1A70-25C3-17395DD324DB}"/>
          </ac:spMkLst>
        </pc:spChg>
        <pc:spChg chg="del mod">
          <ac:chgData name="Kristyna Hughes" userId="86aeac9f-971e-413b-9f78-ace434bd0a60" providerId="ADAL" clId="{BFE2C319-F680-48A5-A563-C6416AD8BDE7}" dt="2023-07-12T07:28:15.221" v="4463" actId="478"/>
          <ac:spMkLst>
            <pc:docMk/>
            <pc:sldMk cId="2922272520" sldId="363"/>
            <ac:spMk id="8" creationId="{E19A8FC1-CF80-FE58-0650-605DF9F66F13}"/>
          </ac:spMkLst>
        </pc:spChg>
        <pc:spChg chg="mod">
          <ac:chgData name="Kristyna Hughes" userId="86aeac9f-971e-413b-9f78-ace434bd0a60" providerId="ADAL" clId="{BFE2C319-F680-48A5-A563-C6416AD8BDE7}" dt="2023-07-12T07:40:35.716" v="4577"/>
          <ac:spMkLst>
            <pc:docMk/>
            <pc:sldMk cId="2922272520" sldId="363"/>
            <ac:spMk id="11" creationId="{42CD93C7-A11D-F9CD-6F79-EB91988EC76C}"/>
          </ac:spMkLst>
        </pc:spChg>
        <pc:spChg chg="mod">
          <ac:chgData name="Kristyna Hughes" userId="86aeac9f-971e-413b-9f78-ace434bd0a60" providerId="ADAL" clId="{BFE2C319-F680-48A5-A563-C6416AD8BDE7}" dt="2023-07-12T07:40:35.716" v="4577"/>
          <ac:spMkLst>
            <pc:docMk/>
            <pc:sldMk cId="2922272520" sldId="363"/>
            <ac:spMk id="12" creationId="{27911EA9-3691-6B77-08BA-48C8D255EED8}"/>
          </ac:spMkLst>
        </pc:spChg>
        <pc:spChg chg="mod">
          <ac:chgData name="Kristyna Hughes" userId="86aeac9f-971e-413b-9f78-ace434bd0a60" providerId="ADAL" clId="{BFE2C319-F680-48A5-A563-C6416AD8BDE7}" dt="2023-07-12T07:40:57.413" v="4586"/>
          <ac:spMkLst>
            <pc:docMk/>
            <pc:sldMk cId="2922272520" sldId="363"/>
            <ac:spMk id="14" creationId="{7E53AA31-FF90-D55C-F0FF-73754D04DA7F}"/>
          </ac:spMkLst>
        </pc:spChg>
        <pc:spChg chg="mod">
          <ac:chgData name="Kristyna Hughes" userId="86aeac9f-971e-413b-9f78-ace434bd0a60" providerId="ADAL" clId="{BFE2C319-F680-48A5-A563-C6416AD8BDE7}" dt="2023-07-12T07:40:57.413" v="4586"/>
          <ac:spMkLst>
            <pc:docMk/>
            <pc:sldMk cId="2922272520" sldId="363"/>
            <ac:spMk id="15" creationId="{24395665-FF4D-B96A-77D0-BDB0A5A2C727}"/>
          </ac:spMkLst>
        </pc:spChg>
        <pc:spChg chg="mod">
          <ac:chgData name="Kristyna Hughes" userId="86aeac9f-971e-413b-9f78-ace434bd0a60" providerId="ADAL" clId="{BFE2C319-F680-48A5-A563-C6416AD8BDE7}" dt="2023-07-12T07:41:33.376" v="4600" actId="14100"/>
          <ac:spMkLst>
            <pc:docMk/>
            <pc:sldMk cId="2922272520" sldId="363"/>
            <ac:spMk id="17" creationId="{D0940198-0CD0-F529-2A62-929AA25617BF}"/>
          </ac:spMkLst>
        </pc:spChg>
        <pc:spChg chg="mod">
          <ac:chgData name="Kristyna Hughes" userId="86aeac9f-971e-413b-9f78-ace434bd0a60" providerId="ADAL" clId="{BFE2C319-F680-48A5-A563-C6416AD8BDE7}" dt="2023-07-12T07:41:40.136" v="4610" actId="404"/>
          <ac:spMkLst>
            <pc:docMk/>
            <pc:sldMk cId="2922272520" sldId="363"/>
            <ac:spMk id="18" creationId="{C9BCE0B5-6C9A-F819-FB32-4679B56EB040}"/>
          </ac:spMkLst>
        </pc:spChg>
        <pc:spChg chg="mod">
          <ac:chgData name="Kristyna Hughes" userId="86aeac9f-971e-413b-9f78-ace434bd0a60" providerId="ADAL" clId="{BFE2C319-F680-48A5-A563-C6416AD8BDE7}" dt="2023-07-12T07:42:12.620" v="4612"/>
          <ac:spMkLst>
            <pc:docMk/>
            <pc:sldMk cId="2922272520" sldId="363"/>
            <ac:spMk id="20" creationId="{9344BA3F-B590-5C5B-E092-A3774C4E37D1}"/>
          </ac:spMkLst>
        </pc:spChg>
        <pc:spChg chg="mod">
          <ac:chgData name="Kristyna Hughes" userId="86aeac9f-971e-413b-9f78-ace434bd0a60" providerId="ADAL" clId="{BFE2C319-F680-48A5-A563-C6416AD8BDE7}" dt="2023-07-12T07:42:23.045" v="4620" actId="20577"/>
          <ac:spMkLst>
            <pc:docMk/>
            <pc:sldMk cId="2922272520" sldId="363"/>
            <ac:spMk id="21" creationId="{E9EA14B5-5D9D-23D3-6DD6-0199EC7C69DB}"/>
          </ac:spMkLst>
        </pc:spChg>
        <pc:spChg chg="add mod">
          <ac:chgData name="Kristyna Hughes" userId="86aeac9f-971e-413b-9f78-ace434bd0a60" providerId="ADAL" clId="{BFE2C319-F680-48A5-A563-C6416AD8BDE7}" dt="2023-07-12T07:48:31.165" v="4750" actId="108"/>
          <ac:spMkLst>
            <pc:docMk/>
            <pc:sldMk cId="2922272520" sldId="363"/>
            <ac:spMk id="22" creationId="{8D165B09-ED01-7D9B-FDDF-26B4C370C4BE}"/>
          </ac:spMkLst>
        </pc:spChg>
        <pc:spChg chg="add mod">
          <ac:chgData name="Kristyna Hughes" userId="86aeac9f-971e-413b-9f78-ace434bd0a60" providerId="ADAL" clId="{BFE2C319-F680-48A5-A563-C6416AD8BDE7}" dt="2023-07-12T07:43:32.141" v="4643" actId="20577"/>
          <ac:spMkLst>
            <pc:docMk/>
            <pc:sldMk cId="2922272520" sldId="363"/>
            <ac:spMk id="23" creationId="{F80F8A20-1038-4B77-A670-83F04B49972A}"/>
          </ac:spMkLst>
        </pc:spChg>
        <pc:spChg chg="add mod">
          <ac:chgData name="Kristyna Hughes" userId="86aeac9f-971e-413b-9f78-ace434bd0a60" providerId="ADAL" clId="{BFE2C319-F680-48A5-A563-C6416AD8BDE7}" dt="2023-07-12T07:48:56.338" v="4764" actId="14100"/>
          <ac:spMkLst>
            <pc:docMk/>
            <pc:sldMk cId="2922272520" sldId="363"/>
            <ac:spMk id="24" creationId="{102DAE6E-0AD0-6915-8E1B-13490A035B04}"/>
          </ac:spMkLst>
        </pc:spChg>
        <pc:spChg chg="add mod">
          <ac:chgData name="Kristyna Hughes" userId="86aeac9f-971e-413b-9f78-ace434bd0a60" providerId="ADAL" clId="{BFE2C319-F680-48A5-A563-C6416AD8BDE7}" dt="2023-07-12T07:48:36.161" v="4751" actId="108"/>
          <ac:spMkLst>
            <pc:docMk/>
            <pc:sldMk cId="2922272520" sldId="363"/>
            <ac:spMk id="25" creationId="{2E51DECE-4C76-3010-2538-06276942D715}"/>
          </ac:spMkLst>
        </pc:spChg>
        <pc:spChg chg="add mod">
          <ac:chgData name="Kristyna Hughes" userId="86aeac9f-971e-413b-9f78-ace434bd0a60" providerId="ADAL" clId="{BFE2C319-F680-48A5-A563-C6416AD8BDE7}" dt="2023-07-12T07:48:17.037" v="4747" actId="108"/>
          <ac:spMkLst>
            <pc:docMk/>
            <pc:sldMk cId="2922272520" sldId="363"/>
            <ac:spMk id="26" creationId="{DCEB28CE-8023-81E8-5C5E-BBB0D6E35777}"/>
          </ac:spMkLst>
        </pc:spChg>
        <pc:spChg chg="add mod">
          <ac:chgData name="Kristyna Hughes" userId="86aeac9f-971e-413b-9f78-ace434bd0a60" providerId="ADAL" clId="{BFE2C319-F680-48A5-A563-C6416AD8BDE7}" dt="2023-07-12T07:48:09.160" v="4746" actId="207"/>
          <ac:spMkLst>
            <pc:docMk/>
            <pc:sldMk cId="2922272520" sldId="363"/>
            <ac:spMk id="27" creationId="{0EECCB82-ADE4-5B26-993D-1A7846AEE0EE}"/>
          </ac:spMkLst>
        </pc:spChg>
        <pc:spChg chg="add mod">
          <ac:chgData name="Kristyna Hughes" userId="86aeac9f-971e-413b-9f78-ace434bd0a60" providerId="ADAL" clId="{BFE2C319-F680-48A5-A563-C6416AD8BDE7}" dt="2023-07-12T07:48:25.267" v="4749" actId="108"/>
          <ac:spMkLst>
            <pc:docMk/>
            <pc:sldMk cId="2922272520" sldId="363"/>
            <ac:spMk id="28" creationId="{750C4E9A-5D98-6A67-11CD-7557E744774E}"/>
          </ac:spMkLst>
        </pc:spChg>
        <pc:spChg chg="add del mod">
          <ac:chgData name="Kristyna Hughes" userId="86aeac9f-971e-413b-9f78-ace434bd0a60" providerId="ADAL" clId="{BFE2C319-F680-48A5-A563-C6416AD8BDE7}" dt="2023-07-12T07:46:18.762" v="4714" actId="478"/>
          <ac:spMkLst>
            <pc:docMk/>
            <pc:sldMk cId="2922272520" sldId="363"/>
            <ac:spMk id="29" creationId="{D75A5145-0C28-9B9F-2CBD-94F32A66FA54}"/>
          </ac:spMkLst>
        </pc:spChg>
        <pc:spChg chg="add mod">
          <ac:chgData name="Kristyna Hughes" userId="86aeac9f-971e-413b-9f78-ace434bd0a60" providerId="ADAL" clId="{BFE2C319-F680-48A5-A563-C6416AD8BDE7}" dt="2023-07-12T07:46:47.897" v="4743" actId="207"/>
          <ac:spMkLst>
            <pc:docMk/>
            <pc:sldMk cId="2922272520" sldId="363"/>
            <ac:spMk id="30" creationId="{0D517CD6-0B57-5E8F-20F0-CF0E42B55751}"/>
          </ac:spMkLst>
        </pc:spChg>
        <pc:spChg chg="add mod">
          <ac:chgData name="Kristyna Hughes" userId="86aeac9f-971e-413b-9f78-ace434bd0a60" providerId="ADAL" clId="{BFE2C319-F680-48A5-A563-C6416AD8BDE7}" dt="2023-07-12T07:49:25.057" v="4785" actId="1076"/>
          <ac:spMkLst>
            <pc:docMk/>
            <pc:sldMk cId="2922272520" sldId="363"/>
            <ac:spMk id="31" creationId="{572B47F7-B54F-353F-C419-7A065BF53E27}"/>
          </ac:spMkLst>
        </pc:spChg>
        <pc:spChg chg="add mod">
          <ac:chgData name="Kristyna Hughes" userId="86aeac9f-971e-413b-9f78-ace434bd0a60" providerId="ADAL" clId="{BFE2C319-F680-48A5-A563-C6416AD8BDE7}" dt="2023-07-12T07:49:29.905" v="4786" actId="1076"/>
          <ac:spMkLst>
            <pc:docMk/>
            <pc:sldMk cId="2922272520" sldId="363"/>
            <ac:spMk id="32" creationId="{68CC58DA-35F3-9A36-FFF3-C99D32178363}"/>
          </ac:spMkLst>
        </pc:spChg>
        <pc:spChg chg="add mod">
          <ac:chgData name="Kristyna Hughes" userId="86aeac9f-971e-413b-9f78-ace434bd0a60" providerId="ADAL" clId="{BFE2C319-F680-48A5-A563-C6416AD8BDE7}" dt="2023-07-12T07:49:45.614" v="4807" actId="20577"/>
          <ac:spMkLst>
            <pc:docMk/>
            <pc:sldMk cId="2922272520" sldId="363"/>
            <ac:spMk id="33" creationId="{7C202217-40F2-DC85-70F6-50349F7CD2D4}"/>
          </ac:spMkLst>
        </pc:spChg>
        <pc:spChg chg="add mod">
          <ac:chgData name="Kristyna Hughes" userId="86aeac9f-971e-413b-9f78-ace434bd0a60" providerId="ADAL" clId="{BFE2C319-F680-48A5-A563-C6416AD8BDE7}" dt="2023-07-12T07:52:11.571" v="4824" actId="404"/>
          <ac:spMkLst>
            <pc:docMk/>
            <pc:sldMk cId="2922272520" sldId="363"/>
            <ac:spMk id="34" creationId="{50415699-4801-6483-9290-845C43B5D5A5}"/>
          </ac:spMkLst>
        </pc:spChg>
        <pc:grpChg chg="add del mod">
          <ac:chgData name="Kristyna Hughes" userId="86aeac9f-971e-413b-9f78-ace434bd0a60" providerId="ADAL" clId="{BFE2C319-F680-48A5-A563-C6416AD8BDE7}" dt="2023-07-12T07:43:04.423" v="4632" actId="478"/>
          <ac:grpSpMkLst>
            <pc:docMk/>
            <pc:sldMk cId="2922272520" sldId="363"/>
            <ac:grpSpMk id="9" creationId="{B6096A30-73E8-05AC-608A-DAE329FDFE00}"/>
          </ac:grpSpMkLst>
        </pc:grpChg>
        <pc:grpChg chg="add del mod">
          <ac:chgData name="Kristyna Hughes" userId="86aeac9f-971e-413b-9f78-ace434bd0a60" providerId="ADAL" clId="{BFE2C319-F680-48A5-A563-C6416AD8BDE7}" dt="2023-07-12T07:43:12.051" v="4634" actId="478"/>
          <ac:grpSpMkLst>
            <pc:docMk/>
            <pc:sldMk cId="2922272520" sldId="363"/>
            <ac:grpSpMk id="10" creationId="{92A1D5B3-4DA4-AA1E-AFA2-3D6F53D57107}"/>
          </ac:grpSpMkLst>
        </pc:grpChg>
        <pc:grpChg chg="add del mod">
          <ac:chgData name="Kristyna Hughes" userId="86aeac9f-971e-413b-9f78-ace434bd0a60" providerId="ADAL" clId="{BFE2C319-F680-48A5-A563-C6416AD8BDE7}" dt="2023-07-12T07:41:07.181" v="4588" actId="478"/>
          <ac:grpSpMkLst>
            <pc:docMk/>
            <pc:sldMk cId="2922272520" sldId="363"/>
            <ac:grpSpMk id="13" creationId="{71DDAD02-4361-36AF-388D-811CD52E776B}"/>
          </ac:grpSpMkLst>
        </pc:grpChg>
        <pc:grpChg chg="add del mod">
          <ac:chgData name="Kristyna Hughes" userId="86aeac9f-971e-413b-9f78-ace434bd0a60" providerId="ADAL" clId="{BFE2C319-F680-48A5-A563-C6416AD8BDE7}" dt="2023-07-12T07:43:09.668" v="4633" actId="478"/>
          <ac:grpSpMkLst>
            <pc:docMk/>
            <pc:sldMk cId="2922272520" sldId="363"/>
            <ac:grpSpMk id="16" creationId="{70FC1EC4-C6BB-A3F4-ADD1-5E5358BE15C3}"/>
          </ac:grpSpMkLst>
        </pc:grpChg>
        <pc:grpChg chg="add del mod">
          <ac:chgData name="Kristyna Hughes" userId="86aeac9f-971e-413b-9f78-ace434bd0a60" providerId="ADAL" clId="{BFE2C319-F680-48A5-A563-C6416AD8BDE7}" dt="2023-07-12T07:42:25.662" v="4621" actId="478"/>
          <ac:grpSpMkLst>
            <pc:docMk/>
            <pc:sldMk cId="2922272520" sldId="363"/>
            <ac:grpSpMk id="19" creationId="{6E29E76C-714A-58F7-1B22-771B29C7F393}"/>
          </ac:grpSpMkLst>
        </pc:grpChg>
        <pc:picChg chg="del">
          <ac:chgData name="Kristyna Hughes" userId="86aeac9f-971e-413b-9f78-ace434bd0a60" providerId="ADAL" clId="{BFE2C319-F680-48A5-A563-C6416AD8BDE7}" dt="2023-07-12T07:28:09.848" v="4461" actId="478"/>
          <ac:picMkLst>
            <pc:docMk/>
            <pc:sldMk cId="2922272520" sldId="363"/>
            <ac:picMk id="2050" creationId="{5D6909C4-5227-7257-A5D1-9DEEA3E7E5E1}"/>
          </ac:picMkLst>
        </pc:picChg>
        <pc:picChg chg="add del mod">
          <ac:chgData name="Kristyna Hughes" userId="86aeac9f-971e-413b-9f78-ace434bd0a60" providerId="ADAL" clId="{BFE2C319-F680-48A5-A563-C6416AD8BDE7}" dt="2023-07-12T07:36:30.793" v="4482" actId="478"/>
          <ac:picMkLst>
            <pc:docMk/>
            <pc:sldMk cId="2922272520" sldId="363"/>
            <ac:picMk id="3074" creationId="{3820B763-6850-ECC0-A6B2-EF1E7ECE422C}"/>
          </ac:picMkLst>
        </pc:picChg>
        <pc:picChg chg="add mod">
          <ac:chgData name="Kristyna Hughes" userId="86aeac9f-971e-413b-9f78-ace434bd0a60" providerId="ADAL" clId="{BFE2C319-F680-48A5-A563-C6416AD8BDE7}" dt="2023-07-12T07:51:58.690" v="4821" actId="14100"/>
          <ac:picMkLst>
            <pc:docMk/>
            <pc:sldMk cId="2922272520" sldId="363"/>
            <ac:picMk id="3076" creationId="{EF390BD8-49B1-101F-5578-5BDAD64B461C}"/>
          </ac:picMkLst>
        </pc:picChg>
      </pc:sldChg>
      <pc:sldChg chg="add del">
        <pc:chgData name="Kristyna Hughes" userId="86aeac9f-971e-413b-9f78-ace434bd0a60" providerId="ADAL" clId="{BFE2C319-F680-48A5-A563-C6416AD8BDE7}" dt="2023-07-12T07:56:26.326" v="4963" actId="47"/>
        <pc:sldMkLst>
          <pc:docMk/>
          <pc:sldMk cId="3510172565" sldId="364"/>
        </pc:sldMkLst>
      </pc:sldChg>
      <pc:sldChg chg="addSp modSp add mod">
        <pc:chgData name="Kristyna Hughes" userId="86aeac9f-971e-413b-9f78-ace434bd0a60" providerId="ADAL" clId="{BFE2C319-F680-48A5-A563-C6416AD8BDE7}" dt="2023-07-12T07:56:03.970" v="4961" actId="27636"/>
        <pc:sldMkLst>
          <pc:docMk/>
          <pc:sldMk cId="3490946213" sldId="365"/>
        </pc:sldMkLst>
        <pc:spChg chg="mod">
          <ac:chgData name="Kristyna Hughes" userId="86aeac9f-971e-413b-9f78-ace434bd0a60" providerId="ADAL" clId="{BFE2C319-F680-48A5-A563-C6416AD8BDE7}" dt="2023-07-12T07:55:26.534" v="4947"/>
          <ac:spMkLst>
            <pc:docMk/>
            <pc:sldMk cId="3490946213" sldId="365"/>
            <ac:spMk id="2" creationId="{DF79C578-1F08-216A-5403-706BD3D85303}"/>
          </ac:spMkLst>
        </pc:spChg>
        <pc:spChg chg="add mod">
          <ac:chgData name="Kristyna Hughes" userId="86aeac9f-971e-413b-9f78-ace434bd0a60" providerId="ADAL" clId="{BFE2C319-F680-48A5-A563-C6416AD8BDE7}" dt="2023-07-12T07:55:48.861" v="4954" actId="14100"/>
          <ac:spMkLst>
            <pc:docMk/>
            <pc:sldMk cId="3490946213" sldId="365"/>
            <ac:spMk id="3" creationId="{144C56C6-6FD6-BBE5-984A-1BF6D51281A4}"/>
          </ac:spMkLst>
        </pc:spChg>
        <pc:spChg chg="mod">
          <ac:chgData name="Kristyna Hughes" userId="86aeac9f-971e-413b-9f78-ace434bd0a60" providerId="ADAL" clId="{BFE2C319-F680-48A5-A563-C6416AD8BDE7}" dt="2023-07-12T07:56:03.970" v="4961" actId="27636"/>
          <ac:spMkLst>
            <pc:docMk/>
            <pc:sldMk cId="3490946213" sldId="365"/>
            <ac:spMk id="5" creationId="{1C048FCF-BF21-3528-63A1-9210187AB4F5}"/>
          </ac:spMkLst>
        </pc:spChg>
        <pc:picChg chg="mod">
          <ac:chgData name="Kristyna Hughes" userId="86aeac9f-971e-413b-9f78-ace434bd0a60" providerId="ADAL" clId="{BFE2C319-F680-48A5-A563-C6416AD8BDE7}" dt="2023-07-12T07:55:47.994" v="4953" actId="1076"/>
          <ac:picMkLst>
            <pc:docMk/>
            <pc:sldMk cId="3490946213" sldId="365"/>
            <ac:picMk id="1032" creationId="{B452C831-332B-0D88-73DB-10AD27B345C8}"/>
          </ac:picMkLst>
        </pc:picChg>
      </pc:sldChg>
      <pc:sldChg chg="addSp delSp modSp add mod ord">
        <pc:chgData name="Kristyna Hughes" userId="86aeac9f-971e-413b-9f78-ace434bd0a60" providerId="ADAL" clId="{BFE2C319-F680-48A5-A563-C6416AD8BDE7}" dt="2023-07-19T14:00:30.784" v="5752" actId="20577"/>
        <pc:sldMkLst>
          <pc:docMk/>
          <pc:sldMk cId="89263204" sldId="366"/>
        </pc:sldMkLst>
        <pc:spChg chg="mod">
          <ac:chgData name="Kristyna Hughes" userId="86aeac9f-971e-413b-9f78-ace434bd0a60" providerId="ADAL" clId="{BFE2C319-F680-48A5-A563-C6416AD8BDE7}" dt="2023-07-12T15:36:08.501" v="5705" actId="20577"/>
          <ac:spMkLst>
            <pc:docMk/>
            <pc:sldMk cId="89263204" sldId="366"/>
            <ac:spMk id="2" creationId="{DF79C578-1F08-216A-5403-706BD3D85303}"/>
          </ac:spMkLst>
        </pc:spChg>
        <pc:graphicFrameChg chg="add mod modGraphic">
          <ac:chgData name="Kristyna Hughes" userId="86aeac9f-971e-413b-9f78-ace434bd0a60" providerId="ADAL" clId="{BFE2C319-F680-48A5-A563-C6416AD8BDE7}" dt="2023-07-19T14:00:30.784" v="5752" actId="20577"/>
          <ac:graphicFrameMkLst>
            <pc:docMk/>
            <pc:sldMk cId="89263204" sldId="366"/>
            <ac:graphicFrameMk id="3" creationId="{01D40986-EB6C-271E-1126-AE956ED575E9}"/>
          </ac:graphicFrameMkLst>
        </pc:graphicFrameChg>
        <pc:picChg chg="del">
          <ac:chgData name="Kristyna Hughes" userId="86aeac9f-971e-413b-9f78-ace434bd0a60" providerId="ADAL" clId="{BFE2C319-F680-48A5-A563-C6416AD8BDE7}" dt="2023-07-12T15:22:59.347" v="5181" actId="478"/>
          <ac:picMkLst>
            <pc:docMk/>
            <pc:sldMk cId="89263204" sldId="366"/>
            <ac:picMk id="2052" creationId="{3DD381AC-EC93-8626-8D5F-6C41BDA5990F}"/>
          </ac:picMkLst>
        </pc:picChg>
        <pc:picChg chg="del">
          <ac:chgData name="Kristyna Hughes" userId="86aeac9f-971e-413b-9f78-ace434bd0a60" providerId="ADAL" clId="{BFE2C319-F680-48A5-A563-C6416AD8BDE7}" dt="2023-07-12T15:23:00.925" v="5182" actId="478"/>
          <ac:picMkLst>
            <pc:docMk/>
            <pc:sldMk cId="89263204" sldId="366"/>
            <ac:picMk id="2054" creationId="{3D266F1E-0EC7-1D85-E391-4BB126DAA808}"/>
          </ac:picMkLst>
        </pc:picChg>
      </pc:sldChg>
      <pc:sldChg chg="modSp new mod">
        <pc:chgData name="Kristyna Hughes" userId="86aeac9f-971e-413b-9f78-ace434bd0a60" providerId="ADAL" clId="{BFE2C319-F680-48A5-A563-C6416AD8BDE7}" dt="2023-07-12T18:29:50.898" v="5751" actId="27636"/>
        <pc:sldMkLst>
          <pc:docMk/>
          <pc:sldMk cId="435499709" sldId="367"/>
        </pc:sldMkLst>
        <pc:spChg chg="mod">
          <ac:chgData name="Kristyna Hughes" userId="86aeac9f-971e-413b-9f78-ace434bd0a60" providerId="ADAL" clId="{BFE2C319-F680-48A5-A563-C6416AD8BDE7}" dt="2023-07-12T18:29:49.238" v="5749" actId="20577"/>
          <ac:spMkLst>
            <pc:docMk/>
            <pc:sldMk cId="435499709" sldId="367"/>
            <ac:spMk id="2" creationId="{8E864D89-A294-04E2-9D5C-DF65E2F01C78}"/>
          </ac:spMkLst>
        </pc:spChg>
        <pc:spChg chg="mod">
          <ac:chgData name="Kristyna Hughes" userId="86aeac9f-971e-413b-9f78-ace434bd0a60" providerId="ADAL" clId="{BFE2C319-F680-48A5-A563-C6416AD8BDE7}" dt="2023-07-12T18:29:50.898" v="5751" actId="27636"/>
          <ac:spMkLst>
            <pc:docMk/>
            <pc:sldMk cId="435499709" sldId="367"/>
            <ac:spMk id="3" creationId="{3B4E947D-1ED2-306D-9411-5BC2F504192B}"/>
          </ac:spMkLst>
        </pc:spChg>
      </pc:sldChg>
      <pc:sldChg chg="add ord">
        <pc:chgData name="Kristyna Hughes" userId="86aeac9f-971e-413b-9f78-ace434bd0a60" providerId="ADAL" clId="{BFE2C319-F680-48A5-A563-C6416AD8BDE7}" dt="2023-07-19T14:00:45.257" v="5755"/>
        <pc:sldMkLst>
          <pc:docMk/>
          <pc:sldMk cId="1207955564" sldId="368"/>
        </pc:sldMkLst>
      </pc:sldChg>
      <pc:sldChg chg="modSp add">
        <pc:chgData name="Kristyna Hughes" userId="86aeac9f-971e-413b-9f78-ace434bd0a60" providerId="ADAL" clId="{BFE2C319-F680-48A5-A563-C6416AD8BDE7}" dt="2023-07-19T14:07:14.162" v="5764" actId="20577"/>
        <pc:sldMkLst>
          <pc:docMk/>
          <pc:sldMk cId="2784141400" sldId="369"/>
        </pc:sldMkLst>
        <pc:spChg chg="mod">
          <ac:chgData name="Kristyna Hughes" userId="86aeac9f-971e-413b-9f78-ace434bd0a60" providerId="ADAL" clId="{BFE2C319-F680-48A5-A563-C6416AD8BDE7}" dt="2023-07-19T14:07:14.162" v="5764" actId="20577"/>
          <ac:spMkLst>
            <pc:docMk/>
            <pc:sldMk cId="2784141400" sldId="369"/>
            <ac:spMk id="2" creationId="{A4322E92-41AE-89A9-2018-F418DEE61614}"/>
          </ac:spMkLst>
        </pc:spChg>
      </pc:sldChg>
      <pc:sldChg chg="addSp delSp modSp add mod setBg delDesignElem">
        <pc:chgData name="Kristyna Hughes" userId="86aeac9f-971e-413b-9f78-ace434bd0a60" providerId="ADAL" clId="{BFE2C319-F680-48A5-A563-C6416AD8BDE7}" dt="2023-07-19T14:11:35.375" v="6336" actId="20577"/>
        <pc:sldMkLst>
          <pc:docMk/>
          <pc:sldMk cId="1651177914" sldId="370"/>
        </pc:sldMkLst>
        <pc:spChg chg="mod">
          <ac:chgData name="Kristyna Hughes" userId="86aeac9f-971e-413b-9f78-ace434bd0a60" providerId="ADAL" clId="{BFE2C319-F680-48A5-A563-C6416AD8BDE7}" dt="2023-07-19T14:08:14.772" v="5873" actId="20577"/>
          <ac:spMkLst>
            <pc:docMk/>
            <pc:sldMk cId="1651177914" sldId="370"/>
            <ac:spMk id="2" creationId="{DF79C578-1F08-216A-5403-706BD3D85303}"/>
          </ac:spMkLst>
        </pc:spChg>
        <pc:spChg chg="mod">
          <ac:chgData name="Kristyna Hughes" userId="86aeac9f-971e-413b-9f78-ace434bd0a60" providerId="ADAL" clId="{BFE2C319-F680-48A5-A563-C6416AD8BDE7}" dt="2023-07-19T14:11:35.375" v="6336" actId="20577"/>
          <ac:spMkLst>
            <pc:docMk/>
            <pc:sldMk cId="1651177914" sldId="370"/>
            <ac:spMk id="5" creationId="{1C048FCF-BF21-3528-63A1-9210187AB4F5}"/>
          </ac:spMkLst>
        </pc:spChg>
        <pc:spChg chg="del">
          <ac:chgData name="Kristyna Hughes" userId="86aeac9f-971e-413b-9f78-ace434bd0a60" providerId="ADAL" clId="{BFE2C319-F680-48A5-A563-C6416AD8BDE7}" dt="2023-07-19T14:07:45.368" v="5766"/>
          <ac:spMkLst>
            <pc:docMk/>
            <pc:sldMk cId="1651177914" sldId="370"/>
            <ac:spMk id="1031" creationId="{BCED4D40-4B67-4331-AC48-79B82B4A47D8}"/>
          </ac:spMkLst>
        </pc:spChg>
        <pc:spChg chg="del">
          <ac:chgData name="Kristyna Hughes" userId="86aeac9f-971e-413b-9f78-ace434bd0a60" providerId="ADAL" clId="{BFE2C319-F680-48A5-A563-C6416AD8BDE7}" dt="2023-07-19T14:07:45.368" v="5766"/>
          <ac:spMkLst>
            <pc:docMk/>
            <pc:sldMk cId="1651177914" sldId="370"/>
            <ac:spMk id="1033" creationId="{670CEDEF-4F34-412E-84EE-329C1E936AF5}"/>
          </ac:spMkLst>
        </pc:spChg>
        <pc:picChg chg="add mod">
          <ac:chgData name="Kristyna Hughes" userId="86aeac9f-971e-413b-9f78-ace434bd0a60" providerId="ADAL" clId="{BFE2C319-F680-48A5-A563-C6416AD8BDE7}" dt="2023-07-19T14:09:01.043" v="5884" actId="1076"/>
          <ac:picMkLst>
            <pc:docMk/>
            <pc:sldMk cId="1651177914" sldId="370"/>
            <ac:picMk id="3" creationId="{645E3B91-23A8-714C-7CEF-F164113CFB2B}"/>
          </ac:picMkLst>
        </pc:picChg>
        <pc:picChg chg="del">
          <ac:chgData name="Kristyna Hughes" userId="86aeac9f-971e-413b-9f78-ace434bd0a60" providerId="ADAL" clId="{BFE2C319-F680-48A5-A563-C6416AD8BDE7}" dt="2023-07-19T14:08:39.151" v="5874" actId="478"/>
          <ac:picMkLst>
            <pc:docMk/>
            <pc:sldMk cId="1651177914" sldId="370"/>
            <ac:picMk id="2050" creationId="{8FB4FACE-AE99-ECA5-639E-AB0BCD1BE49B}"/>
          </ac:picMkLst>
        </pc:picChg>
      </pc:sldChg>
      <pc:sldChg chg="addSp delSp modSp add mod">
        <pc:chgData name="Kristyna Hughes" userId="86aeac9f-971e-413b-9f78-ace434bd0a60" providerId="ADAL" clId="{BFE2C319-F680-48A5-A563-C6416AD8BDE7}" dt="2023-07-19T14:14:19.661" v="6576" actId="20577"/>
        <pc:sldMkLst>
          <pc:docMk/>
          <pc:sldMk cId="3329649687" sldId="371"/>
        </pc:sldMkLst>
        <pc:spChg chg="mod">
          <ac:chgData name="Kristyna Hughes" userId="86aeac9f-971e-413b-9f78-ace434bd0a60" providerId="ADAL" clId="{BFE2C319-F680-48A5-A563-C6416AD8BDE7}" dt="2023-07-19T14:12:50.506" v="6367" actId="20577"/>
          <ac:spMkLst>
            <pc:docMk/>
            <pc:sldMk cId="3329649687" sldId="371"/>
            <ac:spMk id="2" creationId="{DF79C578-1F08-216A-5403-706BD3D85303}"/>
          </ac:spMkLst>
        </pc:spChg>
        <pc:spChg chg="mod">
          <ac:chgData name="Kristyna Hughes" userId="86aeac9f-971e-413b-9f78-ace434bd0a60" providerId="ADAL" clId="{BFE2C319-F680-48A5-A563-C6416AD8BDE7}" dt="2023-07-19T14:14:19.661" v="6576" actId="20577"/>
          <ac:spMkLst>
            <pc:docMk/>
            <pc:sldMk cId="3329649687" sldId="371"/>
            <ac:spMk id="5" creationId="{1C048FCF-BF21-3528-63A1-9210187AB4F5}"/>
          </ac:spMkLst>
        </pc:spChg>
        <pc:picChg chg="del">
          <ac:chgData name="Kristyna Hughes" userId="86aeac9f-971e-413b-9f78-ace434bd0a60" providerId="ADAL" clId="{BFE2C319-F680-48A5-A563-C6416AD8BDE7}" dt="2023-07-19T14:13:17.982" v="6368" actId="478"/>
          <ac:picMkLst>
            <pc:docMk/>
            <pc:sldMk cId="3329649687" sldId="371"/>
            <ac:picMk id="3" creationId="{645E3B91-23A8-714C-7CEF-F164113CFB2B}"/>
          </ac:picMkLst>
        </pc:picChg>
        <pc:picChg chg="add mod">
          <ac:chgData name="Kristyna Hughes" userId="86aeac9f-971e-413b-9f78-ace434bd0a60" providerId="ADAL" clId="{BFE2C319-F680-48A5-A563-C6416AD8BDE7}" dt="2023-07-19T14:13:25.482" v="6372" actId="1076"/>
          <ac:picMkLst>
            <pc:docMk/>
            <pc:sldMk cId="3329649687" sldId="371"/>
            <ac:picMk id="1026" creationId="{4C00A2EA-B19B-9263-8496-6A37EC4393EF}"/>
          </ac:picMkLst>
        </pc:picChg>
      </pc:sldChg>
      <pc:sldChg chg="addSp delSp add del setBg delDesignElem">
        <pc:chgData name="Kristyna Hughes" userId="86aeac9f-971e-413b-9f78-ace434bd0a60" providerId="ADAL" clId="{BFE2C319-F680-48A5-A563-C6416AD8BDE7}" dt="2023-07-19T14:08:40.893" v="5877"/>
        <pc:sldMkLst>
          <pc:docMk/>
          <pc:sldMk cId="3850079998" sldId="371"/>
        </pc:sldMkLst>
        <pc:spChg chg="add del">
          <ac:chgData name="Kristyna Hughes" userId="86aeac9f-971e-413b-9f78-ace434bd0a60" providerId="ADAL" clId="{BFE2C319-F680-48A5-A563-C6416AD8BDE7}" dt="2023-07-19T14:08:40.893" v="5877"/>
          <ac:spMkLst>
            <pc:docMk/>
            <pc:sldMk cId="3850079998" sldId="371"/>
            <ac:spMk id="1031" creationId="{BCED4D40-4B67-4331-AC48-79B82B4A47D8}"/>
          </ac:spMkLst>
        </pc:spChg>
        <pc:spChg chg="add del">
          <ac:chgData name="Kristyna Hughes" userId="86aeac9f-971e-413b-9f78-ace434bd0a60" providerId="ADAL" clId="{BFE2C319-F680-48A5-A563-C6416AD8BDE7}" dt="2023-07-19T14:08:40.893" v="5877"/>
          <ac:spMkLst>
            <pc:docMk/>
            <pc:sldMk cId="3850079998" sldId="371"/>
            <ac:spMk id="1033" creationId="{670CEDEF-4F34-412E-84EE-329C1E936AF5}"/>
          </ac:spMkLst>
        </pc:spChg>
      </pc:sldChg>
      <pc:sldChg chg="addSp delSp add del setBg delDesignElem">
        <pc:chgData name="Kristyna Hughes" userId="86aeac9f-971e-413b-9f78-ace434bd0a60" providerId="ADAL" clId="{BFE2C319-F680-48A5-A563-C6416AD8BDE7}" dt="2023-07-19T14:08:43.360" v="5880"/>
        <pc:sldMkLst>
          <pc:docMk/>
          <pc:sldMk cId="4286640670" sldId="371"/>
        </pc:sldMkLst>
        <pc:spChg chg="add del">
          <ac:chgData name="Kristyna Hughes" userId="86aeac9f-971e-413b-9f78-ace434bd0a60" providerId="ADAL" clId="{BFE2C319-F680-48A5-A563-C6416AD8BDE7}" dt="2023-07-19T14:08:43.360" v="5880"/>
          <ac:spMkLst>
            <pc:docMk/>
            <pc:sldMk cId="4286640670" sldId="371"/>
            <ac:spMk id="1031" creationId="{BCED4D40-4B67-4331-AC48-79B82B4A47D8}"/>
          </ac:spMkLst>
        </pc:spChg>
        <pc:spChg chg="add del">
          <ac:chgData name="Kristyna Hughes" userId="86aeac9f-971e-413b-9f78-ace434bd0a60" providerId="ADAL" clId="{BFE2C319-F680-48A5-A563-C6416AD8BDE7}" dt="2023-07-19T14:08:43.360" v="5880"/>
          <ac:spMkLst>
            <pc:docMk/>
            <pc:sldMk cId="4286640670" sldId="371"/>
            <ac:spMk id="1033" creationId="{670CEDEF-4F34-412E-84EE-329C1E936AF5}"/>
          </ac:spMkLst>
        </pc:spChg>
      </pc:sldChg>
      <pc:sldChg chg="addSp delSp modSp add mod">
        <pc:chgData name="Kristyna Hughes" userId="86aeac9f-971e-413b-9f78-ace434bd0a60" providerId="ADAL" clId="{BFE2C319-F680-48A5-A563-C6416AD8BDE7}" dt="2023-07-19T14:23:09.509" v="6677" actId="1076"/>
        <pc:sldMkLst>
          <pc:docMk/>
          <pc:sldMk cId="636627314" sldId="372"/>
        </pc:sldMkLst>
        <pc:spChg chg="mod">
          <ac:chgData name="Kristyna Hughes" userId="86aeac9f-971e-413b-9f78-ace434bd0a60" providerId="ADAL" clId="{BFE2C319-F680-48A5-A563-C6416AD8BDE7}" dt="2023-07-19T14:15:05.331" v="6597" actId="20577"/>
          <ac:spMkLst>
            <pc:docMk/>
            <pc:sldMk cId="636627314" sldId="372"/>
            <ac:spMk id="2" creationId="{DF79C578-1F08-216A-5403-706BD3D85303}"/>
          </ac:spMkLst>
        </pc:spChg>
        <pc:spChg chg="del mod">
          <ac:chgData name="Kristyna Hughes" userId="86aeac9f-971e-413b-9f78-ace434bd0a60" providerId="ADAL" clId="{BFE2C319-F680-48A5-A563-C6416AD8BDE7}" dt="2023-07-19T14:22:49.298" v="6674" actId="478"/>
          <ac:spMkLst>
            <pc:docMk/>
            <pc:sldMk cId="636627314" sldId="372"/>
            <ac:spMk id="5" creationId="{1C048FCF-BF21-3528-63A1-9210187AB4F5}"/>
          </ac:spMkLst>
        </pc:spChg>
        <pc:spChg chg="add del mod">
          <ac:chgData name="Kristyna Hughes" userId="86aeac9f-971e-413b-9f78-ace434bd0a60" providerId="ADAL" clId="{BFE2C319-F680-48A5-A563-C6416AD8BDE7}" dt="2023-07-19T14:22:51.373" v="6675" actId="478"/>
          <ac:spMkLst>
            <pc:docMk/>
            <pc:sldMk cId="636627314" sldId="372"/>
            <ac:spMk id="6" creationId="{FFAF0EED-F960-6C1D-4999-F8D758A0AFBB}"/>
          </ac:spMkLst>
        </pc:spChg>
        <pc:picChg chg="add mod">
          <ac:chgData name="Kristyna Hughes" userId="86aeac9f-971e-413b-9f78-ace434bd0a60" providerId="ADAL" clId="{BFE2C319-F680-48A5-A563-C6416AD8BDE7}" dt="2023-07-19T14:23:09.509" v="6677" actId="1076"/>
          <ac:picMkLst>
            <pc:docMk/>
            <pc:sldMk cId="636627314" sldId="372"/>
            <ac:picMk id="8" creationId="{C1900740-08AF-32FB-F4B6-A7E96C25C8F8}"/>
          </ac:picMkLst>
        </pc:picChg>
        <pc:picChg chg="del">
          <ac:chgData name="Kristyna Hughes" userId="86aeac9f-971e-413b-9f78-ace434bd0a60" providerId="ADAL" clId="{BFE2C319-F680-48A5-A563-C6416AD8BDE7}" dt="2023-07-19T14:15:45.605" v="6598" actId="478"/>
          <ac:picMkLst>
            <pc:docMk/>
            <pc:sldMk cId="636627314" sldId="372"/>
            <ac:picMk id="1026" creationId="{4C00A2EA-B19B-9263-8496-6A37EC4393EF}"/>
          </ac:picMkLst>
        </pc:picChg>
        <pc:picChg chg="add mod">
          <ac:chgData name="Kristyna Hughes" userId="86aeac9f-971e-413b-9f78-ace434bd0a60" providerId="ADAL" clId="{BFE2C319-F680-48A5-A563-C6416AD8BDE7}" dt="2023-07-19T14:15:48.110" v="6600" actId="1076"/>
          <ac:picMkLst>
            <pc:docMk/>
            <pc:sldMk cId="636627314" sldId="372"/>
            <ac:picMk id="2050" creationId="{3F4AD7C7-CA2F-2D45-64D3-2A87C9901AA2}"/>
          </ac:picMkLst>
        </pc:picChg>
      </pc:sldChg>
      <pc:sldChg chg="addSp delSp modSp add mod ord">
        <pc:chgData name="Kristyna Hughes" userId="86aeac9f-971e-413b-9f78-ace434bd0a60" providerId="ADAL" clId="{BFE2C319-F680-48A5-A563-C6416AD8BDE7}" dt="2023-07-19T14:27:27.025" v="7170" actId="1076"/>
        <pc:sldMkLst>
          <pc:docMk/>
          <pc:sldMk cId="2798201643" sldId="373"/>
        </pc:sldMkLst>
        <pc:spChg chg="mod">
          <ac:chgData name="Kristyna Hughes" userId="86aeac9f-971e-413b-9f78-ace434bd0a60" providerId="ADAL" clId="{BFE2C319-F680-48A5-A563-C6416AD8BDE7}" dt="2023-07-19T14:23:36.640" v="6711" actId="20577"/>
          <ac:spMkLst>
            <pc:docMk/>
            <pc:sldMk cId="2798201643" sldId="373"/>
            <ac:spMk id="2" creationId="{DF79C578-1F08-216A-5403-706BD3D85303}"/>
          </ac:spMkLst>
        </pc:spChg>
        <pc:spChg chg="mod">
          <ac:chgData name="Kristyna Hughes" userId="86aeac9f-971e-413b-9f78-ace434bd0a60" providerId="ADAL" clId="{BFE2C319-F680-48A5-A563-C6416AD8BDE7}" dt="2023-07-19T14:27:27.025" v="7170" actId="1076"/>
          <ac:spMkLst>
            <pc:docMk/>
            <pc:sldMk cId="2798201643" sldId="373"/>
            <ac:spMk id="5" creationId="{1C048FCF-BF21-3528-63A1-9210187AB4F5}"/>
          </ac:spMkLst>
        </pc:spChg>
        <pc:picChg chg="add del">
          <ac:chgData name="Kristyna Hughes" userId="86aeac9f-971e-413b-9f78-ace434bd0a60" providerId="ADAL" clId="{BFE2C319-F680-48A5-A563-C6416AD8BDE7}" dt="2023-07-19T14:24:58.326" v="6714" actId="478"/>
          <ac:picMkLst>
            <pc:docMk/>
            <pc:sldMk cId="2798201643" sldId="373"/>
            <ac:picMk id="6" creationId="{BE3BF893-F5A3-E097-3E98-9D8F3A4B1112}"/>
          </ac:picMkLst>
        </pc:picChg>
        <pc:picChg chg="del">
          <ac:chgData name="Kristyna Hughes" userId="86aeac9f-971e-413b-9f78-ace434bd0a60" providerId="ADAL" clId="{BFE2C319-F680-48A5-A563-C6416AD8BDE7}" dt="2023-07-19T14:24:56.454" v="6712" actId="478"/>
          <ac:picMkLst>
            <pc:docMk/>
            <pc:sldMk cId="2798201643" sldId="373"/>
            <ac:picMk id="1026" creationId="{4C00A2EA-B19B-9263-8496-6A37EC4393EF}"/>
          </ac:picMkLst>
        </pc:picChg>
        <pc:picChg chg="add mod">
          <ac:chgData name="Kristyna Hughes" userId="86aeac9f-971e-413b-9f78-ace434bd0a60" providerId="ADAL" clId="{BFE2C319-F680-48A5-A563-C6416AD8BDE7}" dt="2023-07-19T14:25:20.507" v="6717" actId="14100"/>
          <ac:picMkLst>
            <pc:docMk/>
            <pc:sldMk cId="2798201643" sldId="373"/>
            <ac:picMk id="3074" creationId="{8619349E-15DA-6B2C-41D8-53446FDE034A}"/>
          </ac:picMkLst>
        </pc:picChg>
      </pc:sldChg>
      <pc:sldChg chg="add ord">
        <pc:chgData name="Kristyna Hughes" userId="86aeac9f-971e-413b-9f78-ace434bd0a60" providerId="ADAL" clId="{BFE2C319-F680-48A5-A563-C6416AD8BDE7}" dt="2023-07-19T14:27:37.051" v="7173"/>
        <pc:sldMkLst>
          <pc:docMk/>
          <pc:sldMk cId="784215251" sldId="374"/>
        </pc:sldMkLst>
      </pc:sldChg>
      <pc:sldChg chg="addSp delSp modSp add mod ord">
        <pc:chgData name="Kristyna Hughes" userId="86aeac9f-971e-413b-9f78-ace434bd0a60" providerId="ADAL" clId="{BFE2C319-F680-48A5-A563-C6416AD8BDE7}" dt="2023-07-19T15:31:43.449" v="9519" actId="20577"/>
        <pc:sldMkLst>
          <pc:docMk/>
          <pc:sldMk cId="829914737" sldId="375"/>
        </pc:sldMkLst>
        <pc:spChg chg="mod">
          <ac:chgData name="Kristyna Hughes" userId="86aeac9f-971e-413b-9f78-ace434bd0a60" providerId="ADAL" clId="{BFE2C319-F680-48A5-A563-C6416AD8BDE7}" dt="2023-07-19T15:31:14.744" v="9499" actId="5793"/>
          <ac:spMkLst>
            <pc:docMk/>
            <pc:sldMk cId="829914737" sldId="375"/>
            <ac:spMk id="2" creationId="{DF79C578-1F08-216A-5403-706BD3D85303}"/>
          </ac:spMkLst>
        </pc:spChg>
        <pc:spChg chg="mod">
          <ac:chgData name="Kristyna Hughes" userId="86aeac9f-971e-413b-9f78-ace434bd0a60" providerId="ADAL" clId="{BFE2C319-F680-48A5-A563-C6416AD8BDE7}" dt="2023-07-19T15:31:43.449" v="9519" actId="20577"/>
          <ac:spMkLst>
            <pc:docMk/>
            <pc:sldMk cId="829914737" sldId="375"/>
            <ac:spMk id="5" creationId="{1C048FCF-BF21-3528-63A1-9210187AB4F5}"/>
          </ac:spMkLst>
        </pc:spChg>
        <pc:picChg chg="del">
          <ac:chgData name="Kristyna Hughes" userId="86aeac9f-971e-413b-9f78-ace434bd0a60" providerId="ADAL" clId="{BFE2C319-F680-48A5-A563-C6416AD8BDE7}" dt="2023-07-19T14:46:26.439" v="7501" actId="478"/>
          <ac:picMkLst>
            <pc:docMk/>
            <pc:sldMk cId="829914737" sldId="375"/>
            <ac:picMk id="1026" creationId="{4C00A2EA-B19B-9263-8496-6A37EC4393EF}"/>
          </ac:picMkLst>
        </pc:picChg>
        <pc:picChg chg="add mod">
          <ac:chgData name="Kristyna Hughes" userId="86aeac9f-971e-413b-9f78-ace434bd0a60" providerId="ADAL" clId="{BFE2C319-F680-48A5-A563-C6416AD8BDE7}" dt="2023-07-19T15:29:41.672" v="9274" actId="1076"/>
          <ac:picMkLst>
            <pc:docMk/>
            <pc:sldMk cId="829914737" sldId="375"/>
            <ac:picMk id="6146" creationId="{0663623C-5CBF-081D-7087-BE3DE52B2B55}"/>
          </ac:picMkLst>
        </pc:picChg>
      </pc:sldChg>
      <pc:sldChg chg="addSp delSp add del setBg delDesignElem">
        <pc:chgData name="Kristyna Hughes" userId="86aeac9f-971e-413b-9f78-ace434bd0a60" providerId="ADAL" clId="{BFE2C319-F680-48A5-A563-C6416AD8BDE7}" dt="2023-07-19T14:46:40.636" v="7504"/>
        <pc:sldMkLst>
          <pc:docMk/>
          <pc:sldMk cId="138029621" sldId="376"/>
        </pc:sldMkLst>
        <pc:spChg chg="add del">
          <ac:chgData name="Kristyna Hughes" userId="86aeac9f-971e-413b-9f78-ace434bd0a60" providerId="ADAL" clId="{BFE2C319-F680-48A5-A563-C6416AD8BDE7}" dt="2023-07-19T14:46:40.636" v="7504"/>
          <ac:spMkLst>
            <pc:docMk/>
            <pc:sldMk cId="138029621" sldId="376"/>
            <ac:spMk id="1031" creationId="{BCED4D40-4B67-4331-AC48-79B82B4A47D8}"/>
          </ac:spMkLst>
        </pc:spChg>
        <pc:spChg chg="add del">
          <ac:chgData name="Kristyna Hughes" userId="86aeac9f-971e-413b-9f78-ace434bd0a60" providerId="ADAL" clId="{BFE2C319-F680-48A5-A563-C6416AD8BDE7}" dt="2023-07-19T14:46:40.636" v="7504"/>
          <ac:spMkLst>
            <pc:docMk/>
            <pc:sldMk cId="138029621" sldId="376"/>
            <ac:spMk id="1033" creationId="{670CEDEF-4F34-412E-84EE-329C1E936AF5}"/>
          </ac:spMkLst>
        </pc:spChg>
      </pc:sldChg>
      <pc:sldChg chg="modSp add del mod">
        <pc:chgData name="Kristyna Hughes" userId="86aeac9f-971e-413b-9f78-ace434bd0a60" providerId="ADAL" clId="{BFE2C319-F680-48A5-A563-C6416AD8BDE7}" dt="2023-07-19T15:00:02.431" v="7754" actId="47"/>
        <pc:sldMkLst>
          <pc:docMk/>
          <pc:sldMk cId="1015040661" sldId="376"/>
        </pc:sldMkLst>
        <pc:spChg chg="mod">
          <ac:chgData name="Kristyna Hughes" userId="86aeac9f-971e-413b-9f78-ace434bd0a60" providerId="ADAL" clId="{BFE2C319-F680-48A5-A563-C6416AD8BDE7}" dt="2023-07-19T14:58:32.791" v="7753" actId="20577"/>
          <ac:spMkLst>
            <pc:docMk/>
            <pc:sldMk cId="1015040661" sldId="376"/>
            <ac:spMk id="2" creationId="{DF79C578-1F08-216A-5403-706BD3D85303}"/>
          </ac:spMkLst>
        </pc:spChg>
      </pc:sldChg>
      <pc:sldChg chg="modSp add del mod ord">
        <pc:chgData name="Kristyna Hughes" userId="86aeac9f-971e-413b-9f78-ace434bd0a60" providerId="ADAL" clId="{BFE2C319-F680-48A5-A563-C6416AD8BDE7}" dt="2023-07-19T14:58:22.536" v="7735" actId="47"/>
        <pc:sldMkLst>
          <pc:docMk/>
          <pc:sldMk cId="2261472949" sldId="376"/>
        </pc:sldMkLst>
        <pc:spChg chg="mod">
          <ac:chgData name="Kristyna Hughes" userId="86aeac9f-971e-413b-9f78-ace434bd0a60" providerId="ADAL" clId="{BFE2C319-F680-48A5-A563-C6416AD8BDE7}" dt="2023-07-19T14:57:20.423" v="7721" actId="14100"/>
          <ac:spMkLst>
            <pc:docMk/>
            <pc:sldMk cId="2261472949" sldId="376"/>
            <ac:spMk id="24" creationId="{102DAE6E-0AD0-6915-8E1B-13490A035B04}"/>
          </ac:spMkLst>
        </pc:spChg>
        <pc:spChg chg="mod">
          <ac:chgData name="Kristyna Hughes" userId="86aeac9f-971e-413b-9f78-ace434bd0a60" providerId="ADAL" clId="{BFE2C319-F680-48A5-A563-C6416AD8BDE7}" dt="2023-07-19T14:57:47.350" v="7734" actId="20577"/>
          <ac:spMkLst>
            <pc:docMk/>
            <pc:sldMk cId="2261472949" sldId="376"/>
            <ac:spMk id="26" creationId="{DCEB28CE-8023-81E8-5C5E-BBB0D6E35777}"/>
          </ac:spMkLst>
        </pc:spChg>
        <pc:spChg chg="mod">
          <ac:chgData name="Kristyna Hughes" userId="86aeac9f-971e-413b-9f78-ace434bd0a60" providerId="ADAL" clId="{BFE2C319-F680-48A5-A563-C6416AD8BDE7}" dt="2023-07-19T14:55:49.021" v="7664" actId="20577"/>
          <ac:spMkLst>
            <pc:docMk/>
            <pc:sldMk cId="2261472949" sldId="376"/>
            <ac:spMk id="34" creationId="{50415699-4801-6483-9290-845C43B5D5A5}"/>
          </ac:spMkLst>
        </pc:spChg>
      </pc:sldChg>
      <pc:sldChg chg="addSp modSp add del mod ord">
        <pc:chgData name="Kristyna Hughes" userId="86aeac9f-971e-413b-9f78-ace434bd0a60" providerId="ADAL" clId="{BFE2C319-F680-48A5-A563-C6416AD8BDE7}" dt="2023-07-19T15:26:35.656" v="8993" actId="2696"/>
        <pc:sldMkLst>
          <pc:docMk/>
          <pc:sldMk cId="2537051637" sldId="376"/>
        </pc:sldMkLst>
        <pc:spChg chg="mod">
          <ac:chgData name="Kristyna Hughes" userId="86aeac9f-971e-413b-9f78-ace434bd0a60" providerId="ADAL" clId="{BFE2C319-F680-48A5-A563-C6416AD8BDE7}" dt="2023-07-19T15:04:17.862" v="8083" actId="20577"/>
          <ac:spMkLst>
            <pc:docMk/>
            <pc:sldMk cId="2537051637" sldId="376"/>
            <ac:spMk id="2" creationId="{DF79C578-1F08-216A-5403-706BD3D85303}"/>
          </ac:spMkLst>
        </pc:spChg>
        <pc:spChg chg="add mod">
          <ac:chgData name="Kristyna Hughes" userId="86aeac9f-971e-413b-9f78-ace434bd0a60" providerId="ADAL" clId="{BFE2C319-F680-48A5-A563-C6416AD8BDE7}" dt="2023-07-19T15:13:22.050" v="8476" actId="1076"/>
          <ac:spMkLst>
            <pc:docMk/>
            <pc:sldMk cId="2537051637" sldId="376"/>
            <ac:spMk id="6" creationId="{F8DEB74C-D397-5A40-105E-30948A1006CA}"/>
          </ac:spMkLst>
        </pc:spChg>
        <pc:spChg chg="add mod">
          <ac:chgData name="Kristyna Hughes" userId="86aeac9f-971e-413b-9f78-ace434bd0a60" providerId="ADAL" clId="{BFE2C319-F680-48A5-A563-C6416AD8BDE7}" dt="2023-07-19T15:15:00.818" v="8528" actId="14100"/>
          <ac:spMkLst>
            <pc:docMk/>
            <pc:sldMk cId="2537051637" sldId="376"/>
            <ac:spMk id="7" creationId="{8201982B-E318-ECB7-DB1C-293AD1D02AC7}"/>
          </ac:spMkLst>
        </pc:spChg>
        <pc:spChg chg="add mod">
          <ac:chgData name="Kristyna Hughes" userId="86aeac9f-971e-413b-9f78-ace434bd0a60" providerId="ADAL" clId="{BFE2C319-F680-48A5-A563-C6416AD8BDE7}" dt="2023-07-19T15:16:30.436" v="8562" actId="14100"/>
          <ac:spMkLst>
            <pc:docMk/>
            <pc:sldMk cId="2537051637" sldId="376"/>
            <ac:spMk id="8" creationId="{577E13F2-914C-2894-061C-8D748CD5DA32}"/>
          </ac:spMkLst>
        </pc:spChg>
        <pc:graphicFrameChg chg="mod modGraphic">
          <ac:chgData name="Kristyna Hughes" userId="86aeac9f-971e-413b-9f78-ace434bd0a60" providerId="ADAL" clId="{BFE2C319-F680-48A5-A563-C6416AD8BDE7}" dt="2023-07-19T15:26:15.168" v="8992" actId="20577"/>
          <ac:graphicFrameMkLst>
            <pc:docMk/>
            <pc:sldMk cId="2537051637" sldId="376"/>
            <ac:graphicFrameMk id="3" creationId="{01D40986-EB6C-271E-1126-AE956ED575E9}"/>
          </ac:graphicFrameMkLst>
        </pc:graphicFrameChg>
        <pc:picChg chg="add mod">
          <ac:chgData name="Kristyna Hughes" userId="86aeac9f-971e-413b-9f78-ace434bd0a60" providerId="ADAL" clId="{BFE2C319-F680-48A5-A563-C6416AD8BDE7}" dt="2023-07-19T15:16:23.545" v="8561" actId="1076"/>
          <ac:picMkLst>
            <pc:docMk/>
            <pc:sldMk cId="2537051637" sldId="376"/>
            <ac:picMk id="5" creationId="{27D61E4B-FE68-60A5-04AA-1ABE6645EF85}"/>
          </ac:picMkLst>
        </pc:picChg>
      </pc:sldChg>
      <pc:sldChg chg="new del">
        <pc:chgData name="Kristyna Hughes" userId="86aeac9f-971e-413b-9f78-ace434bd0a60" providerId="ADAL" clId="{BFE2C319-F680-48A5-A563-C6416AD8BDE7}" dt="2023-07-19T14:50:57.148" v="7629" actId="47"/>
        <pc:sldMkLst>
          <pc:docMk/>
          <pc:sldMk cId="2724835727" sldId="376"/>
        </pc:sldMkLst>
      </pc:sldChg>
      <pc:sldChg chg="delSp modSp add del mod setBg delDesignElem">
        <pc:chgData name="Kristyna Hughes" userId="86aeac9f-971e-413b-9f78-ace434bd0a60" providerId="ADAL" clId="{BFE2C319-F680-48A5-A563-C6416AD8BDE7}" dt="2023-07-19T14:50:54.123" v="7628" actId="47"/>
        <pc:sldMkLst>
          <pc:docMk/>
          <pc:sldMk cId="309998434" sldId="377"/>
        </pc:sldMkLst>
        <pc:spChg chg="mod">
          <ac:chgData name="Kristyna Hughes" userId="86aeac9f-971e-413b-9f78-ace434bd0a60" providerId="ADAL" clId="{BFE2C319-F680-48A5-A563-C6416AD8BDE7}" dt="2023-07-19T14:47:40.087" v="7541" actId="1076"/>
          <ac:spMkLst>
            <pc:docMk/>
            <pc:sldMk cId="309998434" sldId="377"/>
            <ac:spMk id="22" creationId="{8D165B09-ED01-7D9B-FDDF-26B4C370C4BE}"/>
          </ac:spMkLst>
        </pc:spChg>
        <pc:spChg chg="mod">
          <ac:chgData name="Kristyna Hughes" userId="86aeac9f-971e-413b-9f78-ace434bd0a60" providerId="ADAL" clId="{BFE2C319-F680-48A5-A563-C6416AD8BDE7}" dt="2023-07-19T14:47:16.708" v="7528" actId="1076"/>
          <ac:spMkLst>
            <pc:docMk/>
            <pc:sldMk cId="309998434" sldId="377"/>
            <ac:spMk id="23" creationId="{F80F8A20-1038-4B77-A670-83F04B49972A}"/>
          </ac:spMkLst>
        </pc:spChg>
        <pc:spChg chg="mod">
          <ac:chgData name="Kristyna Hughes" userId="86aeac9f-971e-413b-9f78-ace434bd0a60" providerId="ADAL" clId="{BFE2C319-F680-48A5-A563-C6416AD8BDE7}" dt="2023-07-19T14:47:31.483" v="7539" actId="1076"/>
          <ac:spMkLst>
            <pc:docMk/>
            <pc:sldMk cId="309998434" sldId="377"/>
            <ac:spMk id="24" creationId="{102DAE6E-0AD0-6915-8E1B-13490A035B04}"/>
          </ac:spMkLst>
        </pc:spChg>
        <pc:spChg chg="mod">
          <ac:chgData name="Kristyna Hughes" userId="86aeac9f-971e-413b-9f78-ace434bd0a60" providerId="ADAL" clId="{BFE2C319-F680-48A5-A563-C6416AD8BDE7}" dt="2023-07-19T14:47:46.406" v="7544" actId="1076"/>
          <ac:spMkLst>
            <pc:docMk/>
            <pc:sldMk cId="309998434" sldId="377"/>
            <ac:spMk id="25" creationId="{2E51DECE-4C76-3010-2538-06276942D715}"/>
          </ac:spMkLst>
        </pc:spChg>
        <pc:spChg chg="mod">
          <ac:chgData name="Kristyna Hughes" userId="86aeac9f-971e-413b-9f78-ace434bd0a60" providerId="ADAL" clId="{BFE2C319-F680-48A5-A563-C6416AD8BDE7}" dt="2023-07-19T14:48:08.867" v="7571" actId="1076"/>
          <ac:spMkLst>
            <pc:docMk/>
            <pc:sldMk cId="309998434" sldId="377"/>
            <ac:spMk id="26" creationId="{DCEB28CE-8023-81E8-5C5E-BBB0D6E35777}"/>
          </ac:spMkLst>
        </pc:spChg>
        <pc:spChg chg="mod">
          <ac:chgData name="Kristyna Hughes" userId="86aeac9f-971e-413b-9f78-ace434bd0a60" providerId="ADAL" clId="{BFE2C319-F680-48A5-A563-C6416AD8BDE7}" dt="2023-07-19T14:47:50.859" v="7546" actId="1076"/>
          <ac:spMkLst>
            <pc:docMk/>
            <pc:sldMk cId="309998434" sldId="377"/>
            <ac:spMk id="27" creationId="{0EECCB82-ADE4-5B26-993D-1A7846AEE0EE}"/>
          </ac:spMkLst>
        </pc:spChg>
        <pc:spChg chg="mod">
          <ac:chgData name="Kristyna Hughes" userId="86aeac9f-971e-413b-9f78-ace434bd0a60" providerId="ADAL" clId="{BFE2C319-F680-48A5-A563-C6416AD8BDE7}" dt="2023-07-19T14:47:41.928" v="7542" actId="1076"/>
          <ac:spMkLst>
            <pc:docMk/>
            <pc:sldMk cId="309998434" sldId="377"/>
            <ac:spMk id="28" creationId="{750C4E9A-5D98-6A67-11CD-7557E744774E}"/>
          </ac:spMkLst>
        </pc:spChg>
        <pc:spChg chg="mod">
          <ac:chgData name="Kristyna Hughes" userId="86aeac9f-971e-413b-9f78-ace434bd0a60" providerId="ADAL" clId="{BFE2C319-F680-48A5-A563-C6416AD8BDE7}" dt="2023-07-19T14:47:49.074" v="7545" actId="1076"/>
          <ac:spMkLst>
            <pc:docMk/>
            <pc:sldMk cId="309998434" sldId="377"/>
            <ac:spMk id="30" creationId="{0D517CD6-0B57-5E8F-20F0-CF0E42B55751}"/>
          </ac:spMkLst>
        </pc:spChg>
        <pc:spChg chg="mod">
          <ac:chgData name="Kristyna Hughes" userId="86aeac9f-971e-413b-9f78-ace434bd0a60" providerId="ADAL" clId="{BFE2C319-F680-48A5-A563-C6416AD8BDE7}" dt="2023-07-19T14:46:55.569" v="7524" actId="20577"/>
          <ac:spMkLst>
            <pc:docMk/>
            <pc:sldMk cId="309998434" sldId="377"/>
            <ac:spMk id="34" creationId="{50415699-4801-6483-9290-845C43B5D5A5}"/>
          </ac:spMkLst>
        </pc:spChg>
        <pc:spChg chg="del">
          <ac:chgData name="Kristyna Hughes" userId="86aeac9f-971e-413b-9f78-ace434bd0a60" providerId="ADAL" clId="{BFE2C319-F680-48A5-A563-C6416AD8BDE7}" dt="2023-07-19T14:46:44.848" v="7507"/>
          <ac:spMkLst>
            <pc:docMk/>
            <pc:sldMk cId="309998434" sldId="377"/>
            <ac:spMk id="1031" creationId="{BCED4D40-4B67-4331-AC48-79B82B4A47D8}"/>
          </ac:spMkLst>
        </pc:spChg>
        <pc:spChg chg="del">
          <ac:chgData name="Kristyna Hughes" userId="86aeac9f-971e-413b-9f78-ace434bd0a60" providerId="ADAL" clId="{BFE2C319-F680-48A5-A563-C6416AD8BDE7}" dt="2023-07-19T14:46:44.848" v="7507"/>
          <ac:spMkLst>
            <pc:docMk/>
            <pc:sldMk cId="309998434" sldId="377"/>
            <ac:spMk id="1033" creationId="{670CEDEF-4F34-412E-84EE-329C1E936AF5}"/>
          </ac:spMkLst>
        </pc:spChg>
        <pc:picChg chg="mod">
          <ac:chgData name="Kristyna Hughes" userId="86aeac9f-971e-413b-9f78-ace434bd0a60" providerId="ADAL" clId="{BFE2C319-F680-48A5-A563-C6416AD8BDE7}" dt="2023-07-19T14:50:17.636" v="7627" actId="14100"/>
          <ac:picMkLst>
            <pc:docMk/>
            <pc:sldMk cId="309998434" sldId="377"/>
            <ac:picMk id="3076" creationId="{EF390BD8-49B1-101F-5578-5BDAD64B461C}"/>
          </ac:picMkLst>
        </pc:picChg>
      </pc:sldChg>
      <pc:sldChg chg="addSp modSp add del">
        <pc:chgData name="Kristyna Hughes" userId="86aeac9f-971e-413b-9f78-ace434bd0a60" providerId="ADAL" clId="{BFE2C319-F680-48A5-A563-C6416AD8BDE7}" dt="2023-07-19T15:10:27.485" v="8359" actId="47"/>
        <pc:sldMkLst>
          <pc:docMk/>
          <pc:sldMk cId="1004027155" sldId="377"/>
        </pc:sldMkLst>
        <pc:picChg chg="add mod">
          <ac:chgData name="Kristyna Hughes" userId="86aeac9f-971e-413b-9f78-ace434bd0a60" providerId="ADAL" clId="{BFE2C319-F680-48A5-A563-C6416AD8BDE7}" dt="2023-07-19T15:10:10.047" v="8355" actId="1076"/>
          <ac:picMkLst>
            <pc:docMk/>
            <pc:sldMk cId="1004027155" sldId="377"/>
            <ac:picMk id="5122" creationId="{0E808EDB-70D7-3753-EC37-A16DB14E1FA8}"/>
          </ac:picMkLst>
        </pc:picChg>
      </pc:sldChg>
      <pc:sldChg chg="addSp delSp modSp add del mod">
        <pc:chgData name="Kristyna Hughes" userId="86aeac9f-971e-413b-9f78-ace434bd0a60" providerId="ADAL" clId="{BFE2C319-F680-48A5-A563-C6416AD8BDE7}" dt="2023-07-19T15:09:04.261" v="8350" actId="2696"/>
        <pc:sldMkLst>
          <pc:docMk/>
          <pc:sldMk cId="1669004350" sldId="377"/>
        </pc:sldMkLst>
        <pc:spChg chg="del">
          <ac:chgData name="Kristyna Hughes" userId="86aeac9f-971e-413b-9f78-ace434bd0a60" providerId="ADAL" clId="{BFE2C319-F680-48A5-A563-C6416AD8BDE7}" dt="2023-07-19T15:08:28.957" v="8340" actId="478"/>
          <ac:spMkLst>
            <pc:docMk/>
            <pc:sldMk cId="1669004350" sldId="377"/>
            <ac:spMk id="5" creationId="{1C048FCF-BF21-3528-63A1-9210187AB4F5}"/>
          </ac:spMkLst>
        </pc:spChg>
        <pc:spChg chg="add del mod">
          <ac:chgData name="Kristyna Hughes" userId="86aeac9f-971e-413b-9f78-ace434bd0a60" providerId="ADAL" clId="{BFE2C319-F680-48A5-A563-C6416AD8BDE7}" dt="2023-07-19T15:08:31.428" v="8341" actId="478"/>
          <ac:spMkLst>
            <pc:docMk/>
            <pc:sldMk cId="1669004350" sldId="377"/>
            <ac:spMk id="6" creationId="{11950B2A-645A-ECF6-BDAE-25E18BEF85D8}"/>
          </ac:spMkLst>
        </pc:spChg>
        <pc:picChg chg="add del mod">
          <ac:chgData name="Kristyna Hughes" userId="86aeac9f-971e-413b-9f78-ace434bd0a60" providerId="ADAL" clId="{BFE2C319-F680-48A5-A563-C6416AD8BDE7}" dt="2023-07-19T15:08:59.730" v="8348" actId="478"/>
          <ac:picMkLst>
            <pc:docMk/>
            <pc:sldMk cId="1669004350" sldId="377"/>
            <ac:picMk id="7" creationId="{C716F205-23C5-0AE0-883A-158B9E519A6D}"/>
          </ac:picMkLst>
        </pc:picChg>
        <pc:picChg chg="add del mod">
          <ac:chgData name="Kristyna Hughes" userId="86aeac9f-971e-413b-9f78-ace434bd0a60" providerId="ADAL" clId="{BFE2C319-F680-48A5-A563-C6416AD8BDE7}" dt="2023-07-19T15:09:01.075" v="8349" actId="478"/>
          <ac:picMkLst>
            <pc:docMk/>
            <pc:sldMk cId="1669004350" sldId="377"/>
            <ac:picMk id="4098" creationId="{17D26331-C6FF-7DE6-8631-237D4CDE1DFA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hyperlink" Target="https://dataonwheels.wordpress.com/" TargetMode="Externa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wheels.wordpress.com/" TargetMode="External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1C9186-53B8-48DE-BF73-99C92B55F469}" type="doc">
      <dgm:prSet loTypeId="urn:microsoft.com/office/officeart/2005/8/layout/vList3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A741F06-3CEC-4081-A5C1-4646B2999E0E}">
      <dgm:prSet custT="1"/>
      <dgm:spPr/>
      <dgm:t>
        <a:bodyPr anchor="ctr"/>
        <a:lstStyle/>
        <a:p>
          <a:r>
            <a:rPr lang="en-US" sz="1800"/>
            <a:t>Blog: </a:t>
          </a:r>
          <a:r>
            <a:rPr lang="en-US" sz="1800"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1800"/>
        </a:p>
      </dgm:t>
    </dgm:pt>
    <dgm:pt modelId="{CA9E987D-4CED-408C-8214-EB14792CAD7A}" type="parTrans" cxnId="{F1615DFE-2AC1-40E3-95A7-719EEB961071}">
      <dgm:prSet/>
      <dgm:spPr/>
      <dgm:t>
        <a:bodyPr/>
        <a:lstStyle/>
        <a:p>
          <a:endParaRPr lang="en-US"/>
        </a:p>
      </dgm:t>
    </dgm:pt>
    <dgm:pt modelId="{3F65FFCB-2E14-484E-8FC4-3EF9E02677A5}" type="sibTrans" cxnId="{F1615DFE-2AC1-40E3-95A7-719EEB961071}">
      <dgm:prSet/>
      <dgm:spPr/>
      <dgm:t>
        <a:bodyPr/>
        <a:lstStyle/>
        <a:p>
          <a:endParaRPr lang="en-US"/>
        </a:p>
      </dgm:t>
    </dgm:pt>
    <dgm:pt modelId="{11D0A9B0-4F99-450C-A393-AAD54CC7D57B}">
      <dgm:prSet custT="1"/>
      <dgm:spPr/>
      <dgm:t>
        <a:bodyPr anchor="ctr"/>
        <a:lstStyle/>
        <a:p>
          <a:r>
            <a:rPr lang="en-US" sz="1800"/>
            <a:t>Email: Kristyna@dataonwheels.com</a:t>
          </a:r>
        </a:p>
      </dgm:t>
    </dgm:pt>
    <dgm:pt modelId="{D41CEB21-EBD6-47BB-93D7-B72EFBAB65B5}" type="parTrans" cxnId="{3F5EFE0B-4E51-45B0-B616-45D1E0AAD1A6}">
      <dgm:prSet/>
      <dgm:spPr/>
      <dgm:t>
        <a:bodyPr/>
        <a:lstStyle/>
        <a:p>
          <a:endParaRPr lang="en-US"/>
        </a:p>
      </dgm:t>
    </dgm:pt>
    <dgm:pt modelId="{E26448A3-5BA9-4D94-ACDC-6F845B6978B8}" type="sibTrans" cxnId="{3F5EFE0B-4E51-45B0-B616-45D1E0AAD1A6}">
      <dgm:prSet/>
      <dgm:spPr/>
      <dgm:t>
        <a:bodyPr/>
        <a:lstStyle/>
        <a:p>
          <a:endParaRPr lang="en-US"/>
        </a:p>
      </dgm:t>
    </dgm:pt>
    <dgm:pt modelId="{361231F2-7620-401E-B7B2-504A39FE9428}">
      <dgm:prSet custT="1"/>
      <dgm:spPr/>
      <dgm:t>
        <a:bodyPr/>
        <a:lstStyle/>
        <a:p>
          <a:r>
            <a:rPr lang="en-US" sz="1800"/>
            <a:t>Twitter: @data_dragoness</a:t>
          </a:r>
        </a:p>
      </dgm:t>
    </dgm:pt>
    <dgm:pt modelId="{B6BE5CFA-0405-4CA0-A317-68124E78F770}" type="parTrans" cxnId="{FA4AFA78-33A1-4D5C-A316-CC74E84CAF36}">
      <dgm:prSet/>
      <dgm:spPr/>
      <dgm:t>
        <a:bodyPr/>
        <a:lstStyle/>
        <a:p>
          <a:endParaRPr lang="en-US"/>
        </a:p>
      </dgm:t>
    </dgm:pt>
    <dgm:pt modelId="{A2F560F2-8FB5-4EF1-93CC-39928A0172E4}" type="sibTrans" cxnId="{FA4AFA78-33A1-4D5C-A316-CC74E84CAF36}">
      <dgm:prSet/>
      <dgm:spPr/>
      <dgm:t>
        <a:bodyPr/>
        <a:lstStyle/>
        <a:p>
          <a:endParaRPr lang="en-US"/>
        </a:p>
      </dgm:t>
    </dgm:pt>
    <dgm:pt modelId="{C08BFA66-9B75-4031-B345-700AC29B8191}" type="pres">
      <dgm:prSet presAssocID="{831C9186-53B8-48DE-BF73-99C92B55F469}" presName="linearFlow" presStyleCnt="0">
        <dgm:presLayoutVars>
          <dgm:dir/>
          <dgm:resizeHandles val="exact"/>
        </dgm:presLayoutVars>
      </dgm:prSet>
      <dgm:spPr/>
    </dgm:pt>
    <dgm:pt modelId="{BC29B2E5-8B22-4FD5-95F5-9B2717FBFF02}" type="pres">
      <dgm:prSet presAssocID="{361231F2-7620-401E-B7B2-504A39FE9428}" presName="composite" presStyleCnt="0"/>
      <dgm:spPr/>
    </dgm:pt>
    <dgm:pt modelId="{90975B01-8C93-40D1-9B05-BEEC17814EE0}" type="pres">
      <dgm:prSet presAssocID="{361231F2-7620-401E-B7B2-504A39FE9428}" presName="imgShp" presStyleLbl="fgImgPlace1" presStyleIdx="0" presStyleCnt="3" custLinFactX="-13850" custLinFactNeighborX="-100000" custLinFactNeighborY="2987"/>
      <dgm:spPr>
        <a:blipFill>
          <a:blip xmlns:r="http://schemas.openxmlformats.org/officeDocument/2006/relationships"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parrow outline"/>
        </a:ext>
      </dgm:extLst>
    </dgm:pt>
    <dgm:pt modelId="{98D19BCF-6FD4-4E0D-A5EB-2EFCE077C912}" type="pres">
      <dgm:prSet presAssocID="{361231F2-7620-401E-B7B2-504A39FE9428}" presName="txShp" presStyleLbl="node1" presStyleIdx="0" presStyleCnt="3" custScaleX="150376" custLinFactNeighborX="899" custLinFactNeighborY="10665">
        <dgm:presLayoutVars>
          <dgm:bulletEnabled val="1"/>
        </dgm:presLayoutVars>
      </dgm:prSet>
      <dgm:spPr/>
    </dgm:pt>
    <dgm:pt modelId="{7F645754-F307-424E-975B-0EE5BEB2BB9A}" type="pres">
      <dgm:prSet presAssocID="{A2F560F2-8FB5-4EF1-93CC-39928A0172E4}" presName="spacing" presStyleCnt="0"/>
      <dgm:spPr/>
    </dgm:pt>
    <dgm:pt modelId="{8C18EA9B-8166-4E2E-96A8-0F5658B698BD}" type="pres">
      <dgm:prSet presAssocID="{1A741F06-3CEC-4081-A5C1-4646B2999E0E}" presName="composite" presStyleCnt="0"/>
      <dgm:spPr/>
    </dgm:pt>
    <dgm:pt modelId="{9C365CB5-B72D-40DB-8732-528E8FDA5750}" type="pres">
      <dgm:prSet presAssocID="{1A741F06-3CEC-4081-A5C1-4646B2999E0E}" presName="imgShp" presStyleLbl="fgImgPlace1" presStyleIdx="1" presStyleCnt="3" custScaleX="80563" custScaleY="71874" custLinFactNeighborX="-19334" custLinFactNeighborY="-524"/>
      <dgm:spPr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51BD5739-4267-4BED-BB3F-56D801D622EA}" type="pres">
      <dgm:prSet presAssocID="{1A741F06-3CEC-4081-A5C1-4646B2999E0E}" presName="txShp" presStyleLbl="node1" presStyleIdx="1" presStyleCnt="3" custScaleX="150376" custLinFactNeighborX="11144" custLinFactNeighborY="-524">
        <dgm:presLayoutVars>
          <dgm:bulletEnabled val="1"/>
        </dgm:presLayoutVars>
      </dgm:prSet>
      <dgm:spPr/>
    </dgm:pt>
    <dgm:pt modelId="{8F5CB601-C35E-4D1F-9CD2-CB07F342EFA5}" type="pres">
      <dgm:prSet presAssocID="{3F65FFCB-2E14-484E-8FC4-3EF9E02677A5}" presName="spacing" presStyleCnt="0"/>
      <dgm:spPr/>
    </dgm:pt>
    <dgm:pt modelId="{2A621669-F974-486F-B0CC-D5279C1A8993}" type="pres">
      <dgm:prSet presAssocID="{11D0A9B0-4F99-450C-A393-AAD54CC7D57B}" presName="composite" presStyleCnt="0"/>
      <dgm:spPr/>
    </dgm:pt>
    <dgm:pt modelId="{7495D3D5-9185-4FC6-99EF-F6D4AFA7B3DC}" type="pres">
      <dgm:prSet presAssocID="{11D0A9B0-4F99-450C-A393-AAD54CC7D57B}" presName="imgShp" presStyleLbl="fgImgPlace1" presStyleIdx="2" presStyleCnt="3" custLinFactX="-9219" custLinFactNeighborX="-100000" custLinFactNeighborY="3010"/>
      <dgm:spPr>
        <a:xfrm>
          <a:off x="0" y="3731483"/>
          <a:ext cx="1434053" cy="1434053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gm:spPr>
      <dgm:extLst>
        <a:ext uri="{E40237B7-FDA0-4F09-8148-C483321AD2D9}">
          <dgm14:cNvPr xmlns:dgm14="http://schemas.microsoft.com/office/drawing/2010/diagram" id="0" name="" descr="Send outline"/>
        </a:ext>
      </dgm:extLst>
    </dgm:pt>
    <dgm:pt modelId="{36DCB59B-7B0E-4CC8-B732-4523363D854A}" type="pres">
      <dgm:prSet presAssocID="{11D0A9B0-4F99-450C-A393-AAD54CC7D57B}" presName="txShp" presStyleLbl="node1" presStyleIdx="2" presStyleCnt="3" custScaleX="148443">
        <dgm:presLayoutVars>
          <dgm:bulletEnabled val="1"/>
        </dgm:presLayoutVars>
      </dgm:prSet>
      <dgm:spPr/>
    </dgm:pt>
  </dgm:ptLst>
  <dgm:cxnLst>
    <dgm:cxn modelId="{3F5EFE0B-4E51-45B0-B616-45D1E0AAD1A6}" srcId="{831C9186-53B8-48DE-BF73-99C92B55F469}" destId="{11D0A9B0-4F99-450C-A393-AAD54CC7D57B}" srcOrd="2" destOrd="0" parTransId="{D41CEB21-EBD6-47BB-93D7-B72EFBAB65B5}" sibTransId="{E26448A3-5BA9-4D94-ACDC-6F845B6978B8}"/>
    <dgm:cxn modelId="{FF10A413-67B3-40E9-A658-956F4DAFBCDF}" type="presOf" srcId="{11D0A9B0-4F99-450C-A393-AAD54CC7D57B}" destId="{36DCB59B-7B0E-4CC8-B732-4523363D854A}" srcOrd="0" destOrd="0" presId="urn:microsoft.com/office/officeart/2005/8/layout/vList3"/>
    <dgm:cxn modelId="{634AA32A-33B7-46B2-B40E-BEB039B75FE0}" type="presOf" srcId="{1A741F06-3CEC-4081-A5C1-4646B2999E0E}" destId="{51BD5739-4267-4BED-BB3F-56D801D622EA}" srcOrd="0" destOrd="0" presId="urn:microsoft.com/office/officeart/2005/8/layout/vList3"/>
    <dgm:cxn modelId="{FA4AFA78-33A1-4D5C-A316-CC74E84CAF36}" srcId="{831C9186-53B8-48DE-BF73-99C92B55F469}" destId="{361231F2-7620-401E-B7B2-504A39FE9428}" srcOrd="0" destOrd="0" parTransId="{B6BE5CFA-0405-4CA0-A317-68124E78F770}" sibTransId="{A2F560F2-8FB5-4EF1-93CC-39928A0172E4}"/>
    <dgm:cxn modelId="{57BD8F7C-EA18-4EB9-BF59-3A9D43780502}" type="presOf" srcId="{361231F2-7620-401E-B7B2-504A39FE9428}" destId="{98D19BCF-6FD4-4E0D-A5EB-2EFCE077C912}" srcOrd="0" destOrd="0" presId="urn:microsoft.com/office/officeart/2005/8/layout/vList3"/>
    <dgm:cxn modelId="{1373BEF1-7F24-4A09-B6DF-9256A58FA283}" type="presOf" srcId="{831C9186-53B8-48DE-BF73-99C92B55F469}" destId="{C08BFA66-9B75-4031-B345-700AC29B8191}" srcOrd="0" destOrd="0" presId="urn:microsoft.com/office/officeart/2005/8/layout/vList3"/>
    <dgm:cxn modelId="{F1615DFE-2AC1-40E3-95A7-719EEB961071}" srcId="{831C9186-53B8-48DE-BF73-99C92B55F469}" destId="{1A741F06-3CEC-4081-A5C1-4646B2999E0E}" srcOrd="1" destOrd="0" parTransId="{CA9E987D-4CED-408C-8214-EB14792CAD7A}" sibTransId="{3F65FFCB-2E14-484E-8FC4-3EF9E02677A5}"/>
    <dgm:cxn modelId="{C1C5AD4A-1AC0-4C0D-9B20-58E02EFD4A00}" type="presParOf" srcId="{C08BFA66-9B75-4031-B345-700AC29B8191}" destId="{BC29B2E5-8B22-4FD5-95F5-9B2717FBFF02}" srcOrd="0" destOrd="0" presId="urn:microsoft.com/office/officeart/2005/8/layout/vList3"/>
    <dgm:cxn modelId="{E859314D-23E5-4580-853C-1676F1D7398D}" type="presParOf" srcId="{BC29B2E5-8B22-4FD5-95F5-9B2717FBFF02}" destId="{90975B01-8C93-40D1-9B05-BEEC17814EE0}" srcOrd="0" destOrd="0" presId="urn:microsoft.com/office/officeart/2005/8/layout/vList3"/>
    <dgm:cxn modelId="{884B07B0-7303-4493-A181-6BC8F2D207F7}" type="presParOf" srcId="{BC29B2E5-8B22-4FD5-95F5-9B2717FBFF02}" destId="{98D19BCF-6FD4-4E0D-A5EB-2EFCE077C912}" srcOrd="1" destOrd="0" presId="urn:microsoft.com/office/officeart/2005/8/layout/vList3"/>
    <dgm:cxn modelId="{D4DF6AF7-1AB0-4C55-9046-2A6D1790F9C7}" type="presParOf" srcId="{C08BFA66-9B75-4031-B345-700AC29B8191}" destId="{7F645754-F307-424E-975B-0EE5BEB2BB9A}" srcOrd="1" destOrd="0" presId="urn:microsoft.com/office/officeart/2005/8/layout/vList3"/>
    <dgm:cxn modelId="{4E203AE4-7FF1-4D9C-BD94-D32CD9E355C3}" type="presParOf" srcId="{C08BFA66-9B75-4031-B345-700AC29B8191}" destId="{8C18EA9B-8166-4E2E-96A8-0F5658B698BD}" srcOrd="2" destOrd="0" presId="urn:microsoft.com/office/officeart/2005/8/layout/vList3"/>
    <dgm:cxn modelId="{5AB81220-F5F6-4140-A3A3-C8713A41951D}" type="presParOf" srcId="{8C18EA9B-8166-4E2E-96A8-0F5658B698BD}" destId="{9C365CB5-B72D-40DB-8732-528E8FDA5750}" srcOrd="0" destOrd="0" presId="urn:microsoft.com/office/officeart/2005/8/layout/vList3"/>
    <dgm:cxn modelId="{79C43560-9ACA-4A2A-96ED-75A871BFA21B}" type="presParOf" srcId="{8C18EA9B-8166-4E2E-96A8-0F5658B698BD}" destId="{51BD5739-4267-4BED-BB3F-56D801D622EA}" srcOrd="1" destOrd="0" presId="urn:microsoft.com/office/officeart/2005/8/layout/vList3"/>
    <dgm:cxn modelId="{7CE7B8C4-3237-4058-B9D3-DA45CC7BEB7A}" type="presParOf" srcId="{C08BFA66-9B75-4031-B345-700AC29B8191}" destId="{8F5CB601-C35E-4D1F-9CD2-CB07F342EFA5}" srcOrd="3" destOrd="0" presId="urn:microsoft.com/office/officeart/2005/8/layout/vList3"/>
    <dgm:cxn modelId="{D7896E66-067E-4D69-B63D-C76089134A54}" type="presParOf" srcId="{C08BFA66-9B75-4031-B345-700AC29B8191}" destId="{2A621669-F974-486F-B0CC-D5279C1A8993}" srcOrd="4" destOrd="0" presId="urn:microsoft.com/office/officeart/2005/8/layout/vList3"/>
    <dgm:cxn modelId="{5A6CCE06-C29A-4244-9178-F1107D263CFB}" type="presParOf" srcId="{2A621669-F974-486F-B0CC-D5279C1A8993}" destId="{7495D3D5-9185-4FC6-99EF-F6D4AFA7B3DC}" srcOrd="0" destOrd="0" presId="urn:microsoft.com/office/officeart/2005/8/layout/vList3"/>
    <dgm:cxn modelId="{103D00E4-EE2D-41E7-A78E-1E4EABB71AC6}" type="presParOf" srcId="{2A621669-F974-486F-B0CC-D5279C1A8993}" destId="{36DCB59B-7B0E-4CC8-B732-4523363D854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D19BCF-6FD4-4E0D-A5EB-2EFCE077C912}">
      <dsp:nvSpPr>
        <dsp:cNvPr id="0" name=""/>
        <dsp:cNvSpPr/>
      </dsp:nvSpPr>
      <dsp:spPr>
        <a:xfrm rot="10800000">
          <a:off x="-1" y="156554"/>
          <a:ext cx="6552311" cy="1434053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Twitter: @data_dragoness</a:t>
          </a:r>
        </a:p>
      </dsp:txBody>
      <dsp:txXfrm rot="10800000">
        <a:off x="358512" y="156554"/>
        <a:ext cx="6193798" cy="1434053"/>
      </dsp:txXfrm>
    </dsp:sp>
    <dsp:sp modelId="{90975B01-8C93-40D1-9B05-BEEC17814EE0}">
      <dsp:nvSpPr>
        <dsp:cNvPr id="0" name=""/>
        <dsp:cNvSpPr/>
      </dsp:nvSpPr>
      <dsp:spPr>
        <a:xfrm>
          <a:off x="0" y="46447"/>
          <a:ext cx="1434053" cy="1434053"/>
        </a:xfrm>
        <a:prstGeom prst="ellipse">
          <a:avLst/>
        </a:prstGeom>
        <a:blipFill>
          <a:blip xmlns:r="http://schemas.openxmlformats.org/officeDocument/2006/relationships" r:embed="rId1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1BD5739-4267-4BED-BB3F-56D801D622EA}">
      <dsp:nvSpPr>
        <dsp:cNvPr id="0" name=""/>
        <dsp:cNvSpPr/>
      </dsp:nvSpPr>
      <dsp:spPr>
        <a:xfrm rot="10800000">
          <a:off x="-1" y="1858227"/>
          <a:ext cx="6552311" cy="1434053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Blog: </a:t>
          </a:r>
          <a:r>
            <a:rPr lang="en-US" sz="1800" kern="1200"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1800" kern="1200"/>
        </a:p>
      </dsp:txBody>
      <dsp:txXfrm rot="10800000">
        <a:off x="358512" y="1858227"/>
        <a:ext cx="6193798" cy="1434053"/>
      </dsp:txXfrm>
    </dsp:sp>
    <dsp:sp modelId="{9C365CB5-B72D-40DB-8732-528E8FDA5750}">
      <dsp:nvSpPr>
        <dsp:cNvPr id="0" name=""/>
        <dsp:cNvSpPr/>
      </dsp:nvSpPr>
      <dsp:spPr>
        <a:xfrm>
          <a:off x="242593" y="2059898"/>
          <a:ext cx="1155316" cy="1030711"/>
        </a:xfrm>
        <a:prstGeom prst="ellipse">
          <a:avLst/>
        </a:prstGeom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6DCB59B-7B0E-4CC8-B732-4523363D854A}">
      <dsp:nvSpPr>
        <dsp:cNvPr id="0" name=""/>
        <dsp:cNvSpPr/>
      </dsp:nvSpPr>
      <dsp:spPr>
        <a:xfrm rot="10800000">
          <a:off x="42111" y="3727870"/>
          <a:ext cx="6468085" cy="1434053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Email: Kristyna@dataonwheels.com</a:t>
          </a:r>
        </a:p>
      </dsp:txBody>
      <dsp:txXfrm rot="10800000">
        <a:off x="400624" y="3727870"/>
        <a:ext cx="6109572" cy="1434053"/>
      </dsp:txXfrm>
    </dsp:sp>
    <dsp:sp modelId="{7495D3D5-9185-4FC6-99EF-F6D4AFA7B3DC}">
      <dsp:nvSpPr>
        <dsp:cNvPr id="0" name=""/>
        <dsp:cNvSpPr/>
      </dsp:nvSpPr>
      <dsp:spPr>
        <a:xfrm>
          <a:off x="0" y="3731483"/>
          <a:ext cx="1434053" cy="1434053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svg>
</file>

<file path=ppt/media/image13.png>
</file>

<file path=ppt/media/image14.jpeg>
</file>

<file path=ppt/media/image15.jpeg>
</file>

<file path=ppt/media/image16.png>
</file>

<file path=ppt/media/image17.gif>
</file>

<file path=ppt/media/image18.jpe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50083-49E5-4F69-BD52-1AB86C4CCD2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2C13D3-B291-44D2-95AA-8F8B205FD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96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A936B-A28C-1A96-2381-A23072DF1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978032-CBC2-17AF-8475-0D33CAB70B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7EBB5-F1E4-119A-DD99-CE9E784D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9F3E4-6AED-C2C1-22CD-6DDF37FF0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67511-ADC3-08D3-1C96-595B954DC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5B169-1BEB-4423-E532-5842DE8C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F9D34-67D8-4706-993C-2BC74A005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A5E2C-C6C4-F9E5-72CC-585444379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ABECA-9F8E-C9F3-088C-BF7C26A53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3473-F376-ABA2-DF25-4732CA36C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574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A6FF99-3A97-0EDC-F194-43D6D0A8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E26A4F-DA34-5362-3A56-A7BBAB769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544A2-C13B-43C4-D44B-340EB55FA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73F04-3778-D19D-1A5A-314AB0387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68A62-3E12-37BA-8280-A1E4C4DEE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40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E8FE2-1D11-C9BB-4769-50F159D33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0C1D-8C1D-E41D-896E-AFEDECCA6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4D424-5FE7-A9C9-0449-0A770C348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B0E69-3B14-7DDA-99FF-908BA5F68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AA6B6-7DB8-CBA4-FA58-5B136CED3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74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A54C-E0BB-9B2A-671F-D82E225B4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187F9-6B3C-D7A8-E1DC-115DE531A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0942B-25D8-59D9-AB2A-662BD452B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26278-764A-0F92-7100-CBDA0E72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43A11-2135-7C94-3D70-D4463174B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12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D60A3-3D76-B6EB-ED61-B6A187F5F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F76AA-8BFE-18BF-422A-C954F62FF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BA4C6-D0DE-F4E8-9F3F-710B6FDFB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E927C0-DD26-DFA5-E0C9-559B12F06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E5FC7-F4B0-AED8-BE74-4688FD705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00CAD-E7B9-6EEA-F476-FAF9D19D5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7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A497B-CD00-1E21-D503-C48003C58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A4DA8-C321-24CF-2130-972E5AF5A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85477-42D0-8931-1243-28CEDE8CB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EA838D-5752-53BB-C302-81B5A57B4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D6A8A-FD6A-FAF8-3349-7211853807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F40C4D-1EEC-4B8B-60D2-CE53F489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F76F80-8361-624D-BE87-0E4C70369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95192-C85F-66B8-F7F5-946B1181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397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C73F1-0C8A-BB78-70BE-BEF5C51A9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65667-B36F-ABE7-D0C2-FED12A44A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1C30D-B797-0348-2377-952FA3C84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C6FAB-F92A-9A45-3823-03213ED9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85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76E47C-A774-A701-1858-FDDDFEED5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F9C858-D4F6-0CF3-682C-3AC192F2B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9881C-16D8-60B0-A68D-3908D2AED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7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80326-0548-4D72-9AD7-829ED8108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FA056-63B4-541B-2EAA-3918E38B7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F113B2-8F9F-76CB-24A6-B8E68CF8F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FFE3D-B9AD-70A9-CAC2-4780DFF0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35816-0555-80E6-A6C3-DF4B7B2F0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19928-5761-43BB-1133-6AAC630F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85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9D3C7-1E53-0AA0-2FFF-D31088CF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A0A5E-EFB3-B7A4-0C90-89522A1DD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692035-1084-4AC5-BA26-CE4F8F86F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7E00CD-18DD-749A-86D4-152CA9C4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7A577-5634-E4A1-F9BE-AB24F8318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39290-53C2-44F4-7123-42262B3C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183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1EDD6-DF08-D054-8CB4-B5219E9FD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12819-8CF0-6ED2-8F6B-1CEE1EF57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B0FD5-D308-B238-09AE-9D3F591D9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24AB6-689F-4D94-89E3-667E6F78A9F8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640B5-0807-F9FE-DC39-61BF57B64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4B08E-A102-F055-7747-2596A0391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12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railsblog.wordpress.com/" TargetMode="External"/><Relationship Id="rId2" Type="http://schemas.openxmlformats.org/officeDocument/2006/relationships/hyperlink" Target="https://dataonwheels.wordpres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hyperlink" Target="https://www.linkedin.com/in/kristyna-hughes-dataonwheels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2E92-41AE-89A9-2018-F418DEE61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417576"/>
            <a:ext cx="10909640" cy="1249394"/>
          </a:xfrm>
        </p:spPr>
        <p:txBody>
          <a:bodyPr anchor="ctr">
            <a:normAutofit/>
          </a:bodyPr>
          <a:lstStyle/>
          <a:p>
            <a:r>
              <a:rPr lang="en-US" sz="5600" dirty="0">
                <a:cs typeface="Arial" panose="020B0604020202020204" pitchFamily="34" charset="0"/>
              </a:rPr>
              <a:t>Power BI Git-ting CI/CD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814C2-A141-3245-72A9-BB4B623F7B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1809541"/>
            <a:ext cx="10909643" cy="687406"/>
          </a:xfrm>
        </p:spPr>
        <p:txBody>
          <a:bodyPr anchor="ctr"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Kristyna Ferris</a:t>
            </a:r>
          </a:p>
        </p:txBody>
      </p:sp>
      <p:pic>
        <p:nvPicPr>
          <p:cNvPr id="22" name="Picture 21" descr="A picture containing screenshot, outdoor, ground&#10;&#10;Description automatically generated">
            <a:extLst>
              <a:ext uri="{FF2B5EF4-FFF2-40B4-BE49-F238E27FC236}">
                <a16:creationId xmlns:a16="http://schemas.microsoft.com/office/drawing/2014/main" id="{E64EA128-BDE4-96CE-A737-4230B578E3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3473866"/>
            <a:ext cx="11548872" cy="190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13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19"/>
            <a:ext cx="5939570" cy="1686009"/>
          </a:xfrm>
        </p:spPr>
        <p:txBody>
          <a:bodyPr anchor="b">
            <a:normAutofit/>
          </a:bodyPr>
          <a:lstStyle/>
          <a:p>
            <a:r>
              <a:rPr lang="en-US" sz="4000" dirty="0"/>
              <a:t>How-To Implement CI/CD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9383" y="2405894"/>
            <a:ext cx="5731738" cy="399447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u="sng" dirty="0"/>
              <a:t>Option 1 (premium or PPU): </a:t>
            </a:r>
          </a:p>
          <a:p>
            <a:pPr marL="0" indent="0">
              <a:buNone/>
            </a:pPr>
            <a:r>
              <a:rPr lang="en-US" sz="2000" dirty="0"/>
              <a:t>Git-enabled workspaces within a Power BI pipeline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u="sng" dirty="0"/>
              <a:t>Option 2 (pro or E5):</a:t>
            </a:r>
          </a:p>
          <a:p>
            <a:pPr marL="0" indent="0">
              <a:buNone/>
            </a:pPr>
            <a:r>
              <a:rPr lang="en-US" sz="2000" dirty="0"/>
              <a:t>Repository and screenshare code reviews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105" name="Rectangle 4104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11" name="Rectangle 4110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98" name="Picture 2" descr="625955-whats-next-meme – Cloud Architect Musings">
            <a:extLst>
              <a:ext uri="{FF2B5EF4-FFF2-40B4-BE49-F238E27FC236}">
                <a16:creationId xmlns:a16="http://schemas.microsoft.com/office/drawing/2014/main" id="{0F4BB1CC-F097-B196-1430-0822F090F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75967" y="1012137"/>
            <a:ext cx="4170530" cy="486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38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/>
              <a:t>PBI License &amp; Git Matrix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01D40986-EB6C-271E-1126-AE956ED575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178408"/>
              </p:ext>
            </p:extLst>
          </p:nvPr>
        </p:nvGraphicFramePr>
        <p:xfrm>
          <a:off x="690934" y="1666970"/>
          <a:ext cx="10694801" cy="44372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32331">
                  <a:extLst>
                    <a:ext uri="{9D8B030D-6E8A-4147-A177-3AD203B41FA5}">
                      <a16:colId xmlns:a16="http://schemas.microsoft.com/office/drawing/2014/main" val="434121027"/>
                    </a:ext>
                  </a:extLst>
                </a:gridCol>
                <a:gridCol w="1223409">
                  <a:extLst>
                    <a:ext uri="{9D8B030D-6E8A-4147-A177-3AD203B41FA5}">
                      <a16:colId xmlns:a16="http://schemas.microsoft.com/office/drawing/2014/main" val="2257051976"/>
                    </a:ext>
                  </a:extLst>
                </a:gridCol>
                <a:gridCol w="1799005">
                  <a:extLst>
                    <a:ext uri="{9D8B030D-6E8A-4147-A177-3AD203B41FA5}">
                      <a16:colId xmlns:a16="http://schemas.microsoft.com/office/drawing/2014/main" val="3332830955"/>
                    </a:ext>
                  </a:extLst>
                </a:gridCol>
                <a:gridCol w="2367642">
                  <a:extLst>
                    <a:ext uri="{9D8B030D-6E8A-4147-A177-3AD203B41FA5}">
                      <a16:colId xmlns:a16="http://schemas.microsoft.com/office/drawing/2014/main" val="1552381016"/>
                    </a:ext>
                  </a:extLst>
                </a:gridCol>
                <a:gridCol w="2772414">
                  <a:extLst>
                    <a:ext uri="{9D8B030D-6E8A-4147-A177-3AD203B41FA5}">
                      <a16:colId xmlns:a16="http://schemas.microsoft.com/office/drawing/2014/main" val="357737060"/>
                    </a:ext>
                  </a:extLst>
                </a:gridCol>
              </a:tblGrid>
              <a:tr h="73113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Pro / E5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Premium Per 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Premium Capacity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681762"/>
                  </a:ext>
                </a:extLst>
              </a:tr>
              <a:tr h="61320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Create .</a:t>
                      </a:r>
                      <a:r>
                        <a:rPr lang="en-US" sz="1800" b="0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pbip</a:t>
                      </a:r>
                      <a:r>
                        <a:rPr lang="en-US" sz="18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file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435575"/>
                  </a:ext>
                </a:extLst>
              </a:tr>
              <a:tr h="613202">
                <a:tc>
                  <a:txBody>
                    <a:bodyPr/>
                    <a:lstStyle/>
                    <a:p>
                      <a:r>
                        <a:rPr lang="en-US" b="0" dirty="0"/>
                        <a:t>Publish .</a:t>
                      </a:r>
                      <a:r>
                        <a:rPr lang="en-US" b="0" dirty="0" err="1"/>
                        <a:t>pbix</a:t>
                      </a:r>
                      <a:r>
                        <a:rPr lang="en-US" b="0" dirty="0"/>
                        <a:t> file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7389457"/>
                  </a:ext>
                </a:extLst>
              </a:tr>
              <a:tr h="613202">
                <a:tc>
                  <a:txBody>
                    <a:bodyPr/>
                    <a:lstStyle/>
                    <a:p>
                      <a:r>
                        <a:rPr lang="en-US" b="0" dirty="0"/>
                        <a:t>Create DevOps Repo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7543039"/>
                  </a:ext>
                </a:extLst>
              </a:tr>
              <a:tr h="613202">
                <a:tc>
                  <a:txBody>
                    <a:bodyPr/>
                    <a:lstStyle/>
                    <a:p>
                      <a:r>
                        <a:rPr lang="en-US" b="0" dirty="0"/>
                        <a:t>Use Git Operations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2778215"/>
                  </a:ext>
                </a:extLst>
              </a:tr>
              <a:tr h="613202">
                <a:tc>
                  <a:txBody>
                    <a:bodyPr/>
                    <a:lstStyle/>
                    <a:p>
                      <a:r>
                        <a:rPr lang="en-US" b="0" dirty="0"/>
                        <a:t>Use Power BI Pipelines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15076"/>
                  </a:ext>
                </a:extLst>
              </a:tr>
              <a:tr h="613202">
                <a:tc>
                  <a:txBody>
                    <a:bodyPr/>
                    <a:lstStyle/>
                    <a:p>
                      <a:r>
                        <a:rPr lang="en-US" b="0" dirty="0"/>
                        <a:t>Use Git Integrated Workspaces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4162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263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554" y="2890262"/>
            <a:ext cx="4299666" cy="10854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Demo Time!</a:t>
            </a:r>
          </a:p>
        </p:txBody>
      </p:sp>
      <p:pic>
        <p:nvPicPr>
          <p:cNvPr id="16" name="Graphic 15" descr="Play">
            <a:extLst>
              <a:ext uri="{FF2B5EF4-FFF2-40B4-BE49-F238E27FC236}">
                <a16:creationId xmlns:a16="http://schemas.microsoft.com/office/drawing/2014/main" id="{FCF714AE-700B-2DA3-DE66-B7D3758DB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8604" y="1550139"/>
            <a:ext cx="3765692" cy="3765692"/>
          </a:xfrm>
          <a:prstGeom prst="rect">
            <a:avLst/>
          </a:prstGeom>
        </p:spPr>
      </p:pic>
      <p:pic>
        <p:nvPicPr>
          <p:cNvPr id="3" name="Picture 2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DEA537F6-D4C1-42DD-679C-508450C259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16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2E92-41AE-89A9-2018-F418DEE61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417576"/>
            <a:ext cx="10909640" cy="1249394"/>
          </a:xfrm>
        </p:spPr>
        <p:txBody>
          <a:bodyPr anchor="ctr">
            <a:normAutofit/>
          </a:bodyPr>
          <a:lstStyle/>
          <a:p>
            <a:r>
              <a:rPr lang="en-US" sz="5600" dirty="0">
                <a:cs typeface="Arial" panose="020B0604020202020204" pitchFamily="34" charset="0"/>
              </a:rPr>
              <a:t>Power BI Git-ting CI/CD: Part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814C2-A141-3245-72A9-BB4B623F7B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1809541"/>
            <a:ext cx="10909643" cy="687406"/>
          </a:xfrm>
        </p:spPr>
        <p:txBody>
          <a:bodyPr anchor="ctr"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Kristyna Hughes</a:t>
            </a:r>
          </a:p>
        </p:txBody>
      </p:sp>
      <p:pic>
        <p:nvPicPr>
          <p:cNvPr id="22" name="Picture 21" descr="A picture containing screenshot, outdoor, ground&#10;&#10;Description automatically generated">
            <a:extLst>
              <a:ext uri="{FF2B5EF4-FFF2-40B4-BE49-F238E27FC236}">
                <a16:creationId xmlns:a16="http://schemas.microsoft.com/office/drawing/2014/main" id="{E64EA128-BDE4-96CE-A737-4230B578E3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3473866"/>
            <a:ext cx="11548872" cy="190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41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pic>
        <p:nvPicPr>
          <p:cNvPr id="3076" name="Picture 4" descr="clipart train tracks Interior Design Decoration ">
            <a:extLst>
              <a:ext uri="{FF2B5EF4-FFF2-40B4-BE49-F238E27FC236}">
                <a16:creationId xmlns:a16="http://schemas.microsoft.com/office/drawing/2014/main" id="{EF390BD8-49B1-101F-5578-5BDAD64B4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3" y="658477"/>
            <a:ext cx="12050638" cy="4705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D165B09-ED01-7D9B-FDDF-26B4C370C4BE}"/>
              </a:ext>
            </a:extLst>
          </p:cNvPr>
          <p:cNvSpPr txBox="1"/>
          <p:nvPr/>
        </p:nvSpPr>
        <p:spPr>
          <a:xfrm>
            <a:off x="8948056" y="2179864"/>
            <a:ext cx="971549" cy="369332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0F8A20-1038-4B77-A670-83F04B49972A}"/>
              </a:ext>
            </a:extLst>
          </p:cNvPr>
          <p:cNvSpPr txBox="1"/>
          <p:nvPr/>
        </p:nvSpPr>
        <p:spPr>
          <a:xfrm>
            <a:off x="4495800" y="4726042"/>
            <a:ext cx="971549" cy="36933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Main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2DAE6E-0AD0-6915-8E1B-13490A035B04}"/>
              </a:ext>
            </a:extLst>
          </p:cNvPr>
          <p:cNvSpPr txBox="1"/>
          <p:nvPr/>
        </p:nvSpPr>
        <p:spPr>
          <a:xfrm>
            <a:off x="9277350" y="3449411"/>
            <a:ext cx="1409700" cy="36933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New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51DECE-4C76-3010-2538-06276942D715}"/>
              </a:ext>
            </a:extLst>
          </p:cNvPr>
          <p:cNvSpPr txBox="1"/>
          <p:nvPr/>
        </p:nvSpPr>
        <p:spPr>
          <a:xfrm>
            <a:off x="10768694" y="4116161"/>
            <a:ext cx="1141808" cy="369332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Checkout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CEB28CE-8023-81E8-5C5E-BBB0D6E35777}"/>
              </a:ext>
            </a:extLst>
          </p:cNvPr>
          <p:cNvSpPr txBox="1"/>
          <p:nvPr/>
        </p:nvSpPr>
        <p:spPr>
          <a:xfrm>
            <a:off x="1786620" y="2549196"/>
            <a:ext cx="971549" cy="369332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Commit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ECCB82-ADE4-5B26-993D-1A7846AEE0EE}"/>
              </a:ext>
            </a:extLst>
          </p:cNvPr>
          <p:cNvSpPr txBox="1"/>
          <p:nvPr/>
        </p:nvSpPr>
        <p:spPr>
          <a:xfrm>
            <a:off x="642256" y="4300827"/>
            <a:ext cx="971549" cy="369332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Merge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0C4E9A-5D98-6A67-11CD-7557E744774E}"/>
              </a:ext>
            </a:extLst>
          </p:cNvPr>
          <p:cNvSpPr txBox="1"/>
          <p:nvPr/>
        </p:nvSpPr>
        <p:spPr>
          <a:xfrm>
            <a:off x="6306913" y="1032399"/>
            <a:ext cx="971549" cy="923330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Pull Push Sync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D517CD6-0B57-5E8F-20F0-CF0E42B55751}"/>
              </a:ext>
            </a:extLst>
          </p:cNvPr>
          <p:cNvSpPr txBox="1"/>
          <p:nvPr/>
        </p:nvSpPr>
        <p:spPr>
          <a:xfrm>
            <a:off x="1895304" y="4106155"/>
            <a:ext cx="1583447" cy="369332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Pull Request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72B47F7-B54F-353F-C419-7A065BF53E27}"/>
              </a:ext>
            </a:extLst>
          </p:cNvPr>
          <p:cNvSpPr txBox="1"/>
          <p:nvPr/>
        </p:nvSpPr>
        <p:spPr>
          <a:xfrm>
            <a:off x="489856" y="5381290"/>
            <a:ext cx="1378232" cy="36933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File Copy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8CC58DA-35F3-9A36-FFF3-C99D32178363}"/>
              </a:ext>
            </a:extLst>
          </p:cNvPr>
          <p:cNvSpPr txBox="1"/>
          <p:nvPr/>
        </p:nvSpPr>
        <p:spPr>
          <a:xfrm>
            <a:off x="489856" y="5830191"/>
            <a:ext cx="1378232" cy="369332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Command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202217-40F2-DC85-70F6-50349F7CD2D4}"/>
              </a:ext>
            </a:extLst>
          </p:cNvPr>
          <p:cNvSpPr txBox="1"/>
          <p:nvPr/>
        </p:nvSpPr>
        <p:spPr>
          <a:xfrm>
            <a:off x="489857" y="6317250"/>
            <a:ext cx="1405448" cy="369332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Stop Point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50415699-4801-6483-9290-845C43B5D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6" y="546056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 Station</a:t>
            </a:r>
          </a:p>
        </p:txBody>
      </p:sp>
    </p:spTree>
    <p:extLst>
      <p:ext uri="{BB962C8B-B14F-4D97-AF65-F5344CB8AC3E}">
        <p14:creationId xmlns:p14="http://schemas.microsoft.com/office/powerpoint/2010/main" val="1207955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</a:t>
            </a:r>
            <a:r>
              <a:rPr lang="en-US" sz="6600" dirty="0"/>
              <a:t> I really NEED PRs?</a:t>
            </a:r>
            <a:endParaRPr lang="en-US" sz="6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048FCF-BF21-3528-63A1-9210187AB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701" y="2129901"/>
            <a:ext cx="5731738" cy="3994474"/>
          </a:xfrm>
        </p:spPr>
        <p:txBody>
          <a:bodyPr anchor="t">
            <a:normAutofit/>
          </a:bodyPr>
          <a:lstStyle/>
          <a:p>
            <a:r>
              <a:rPr lang="en-US" sz="2400" dirty="0"/>
              <a:t>PR = short-hand for Pull Request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PRs allow for a final approval round before merging your code back into the main branch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Allows for better coding standard maintenance and accountability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5E3B91-23A8-714C-7CEF-F164113CF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929" y="2032907"/>
            <a:ext cx="4271964" cy="313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177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 Etiquette</a:t>
            </a:r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048FCF-BF21-3528-63A1-9210187AB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701" y="2129901"/>
            <a:ext cx="5731738" cy="3994474"/>
          </a:xfrm>
        </p:spPr>
        <p:txBody>
          <a:bodyPr anchor="t">
            <a:normAutofit/>
          </a:bodyPr>
          <a:lstStyle/>
          <a:p>
            <a:r>
              <a:rPr lang="en-US" sz="2400" dirty="0"/>
              <a:t>Make sure your code uses clear variables and naming conventions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Commit often and write clear commit messages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Put notes into your code to help future you and current reviewers</a:t>
            </a:r>
          </a:p>
        </p:txBody>
      </p:sp>
      <p:pic>
        <p:nvPicPr>
          <p:cNvPr id="1026" name="Picture 2" descr="Image result for pull request meme">
            <a:extLst>
              <a:ext uri="{FF2B5EF4-FFF2-40B4-BE49-F238E27FC236}">
                <a16:creationId xmlns:a16="http://schemas.microsoft.com/office/drawing/2014/main" id="{4C00A2EA-B19B-9263-8496-6A37EC439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803" y="1666970"/>
            <a:ext cx="3961509" cy="4219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6496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Reviewing PBIP PRs</a:t>
            </a:r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pic>
        <p:nvPicPr>
          <p:cNvPr id="2050" name="Picture 2" descr="What Is JSON?. You might have heard a lot about JSON… | by RYMS | The ...">
            <a:extLst>
              <a:ext uri="{FF2B5EF4-FFF2-40B4-BE49-F238E27FC236}">
                <a16:creationId xmlns:a16="http://schemas.microsoft.com/office/drawing/2014/main" id="{3F4AD7C7-CA2F-2D45-64D3-2A87C9901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248" y="1673928"/>
            <a:ext cx="485775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900740-08AF-32FB-F4B6-A7E96C25C8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998" y="1627791"/>
            <a:ext cx="5014395" cy="480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627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 PBI Service</a:t>
            </a:r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048FCF-BF21-3528-63A1-9210187AB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701" y="1955347"/>
            <a:ext cx="5731738" cy="4377035"/>
          </a:xfrm>
        </p:spPr>
        <p:txBody>
          <a:bodyPr anchor="t">
            <a:normAutofit lnSpcReduction="10000"/>
          </a:bodyPr>
          <a:lstStyle/>
          <a:p>
            <a:r>
              <a:rPr lang="en-US" sz="2400" dirty="0"/>
              <a:t>DevOps isn’t quite the tool we are looking for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Power BI pipelines can offer us a better way to review visual changes to a report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We can use JSON and DevOps to quickly identify what has changed, even if we can’t visualize it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Add notes into the PR itself to help the review process</a:t>
            </a:r>
          </a:p>
        </p:txBody>
      </p:sp>
      <p:pic>
        <p:nvPicPr>
          <p:cNvPr id="3074" name="Picture 2" descr="Image result for use the force luke">
            <a:extLst>
              <a:ext uri="{FF2B5EF4-FFF2-40B4-BE49-F238E27FC236}">
                <a16:creationId xmlns:a16="http://schemas.microsoft.com/office/drawing/2014/main" id="{8619349E-15DA-6B2C-41D8-53446FDE0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473" y="1955347"/>
            <a:ext cx="5725884" cy="3220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82016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6600" dirty="0"/>
              <a:t>Revert – The Secret Sauce of Git</a:t>
            </a:r>
            <a:endParaRPr lang="en-US" sz="6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048FCF-BF21-3528-63A1-9210187AB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701" y="2129901"/>
            <a:ext cx="5731738" cy="4409692"/>
          </a:xfrm>
        </p:spPr>
        <p:txBody>
          <a:bodyPr anchor="t">
            <a:normAutofit lnSpcReduction="10000"/>
          </a:bodyPr>
          <a:lstStyle/>
          <a:p>
            <a:r>
              <a:rPr lang="en-US" sz="2400" dirty="0"/>
              <a:t>This is why having clear commit messages and small amounts of changes in each commit matters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Revert = undo all the changes within a commit and create a new commit. This can be done from any commit, not just the last change applied. 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There are more options that can be used in a traditional development environment, but this </a:t>
            </a:r>
            <a:r>
              <a:rPr lang="en-US" sz="2400"/>
              <a:t>is the </a:t>
            </a:r>
            <a:r>
              <a:rPr lang="en-US" sz="2400" dirty="0"/>
              <a:t>easiest to use within DevOps</a:t>
            </a:r>
          </a:p>
        </p:txBody>
      </p:sp>
      <p:pic>
        <p:nvPicPr>
          <p:cNvPr id="6146" name="Picture 2" descr="Funny and Cool Picture and Video Thread v7 - Page 142 - Calgarypuck ...">
            <a:extLst>
              <a:ext uri="{FF2B5EF4-FFF2-40B4-BE49-F238E27FC236}">
                <a16:creationId xmlns:a16="http://schemas.microsoft.com/office/drawing/2014/main" id="{0663623C-5CBF-081D-7087-BE3DE52B2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874" y="2031929"/>
            <a:ext cx="5040498" cy="4251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9914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597" y="220324"/>
            <a:ext cx="8596668" cy="748420"/>
          </a:xfrm>
        </p:spPr>
        <p:txBody>
          <a:bodyPr>
            <a:normAutofit/>
          </a:bodyPr>
          <a:lstStyle/>
          <a:p>
            <a:r>
              <a:rPr lang="en-US" sz="3200" dirty="0"/>
              <a:t>About Me ~ Kristyna Ferris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2596" y="1014811"/>
            <a:ext cx="11144389" cy="55446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Senior data engineer consultant at 3Cloud, Lexington Data Technology Group organizer , author on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</a:rPr>
              <a:t>DataOnWheels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, co-founder of Data On Rails, and co-host on Wednesday Lunch &amp; Learn YouTube livestream.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My experience includes implementing and managing enterprise-level Power BI instances, training teams on reporting best practices, learning new coding languages to hack into Power BI, and building templates for scalable analytics. </a:t>
            </a:r>
          </a:p>
          <a:p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Check out my blog: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https://dataonwheels.wordpress.com/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Check out my blog platform: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https://dataonrailsblog.wordpress.com/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Connect on LinkedIn: 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https://www.linkedin.com/in/kristyna-hughes-dataonwheels/</a:t>
            </a:r>
            <a: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b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</a:rPr>
            </a:b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Connect on Twitter: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@data_dragoness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FE31CF1-C6B3-C1C6-2352-4A035090A2A3}"/>
              </a:ext>
            </a:extLst>
          </p:cNvPr>
          <p:cNvSpPr txBox="1">
            <a:spLocks/>
          </p:cNvSpPr>
          <p:nvPr/>
        </p:nvSpPr>
        <p:spPr>
          <a:xfrm>
            <a:off x="8371073" y="3206617"/>
            <a:ext cx="2544838" cy="4447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</a:rPr>
              <a:t>GitHub</a:t>
            </a:r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A8A2D7-8364-1CCD-5FD7-83254F9F91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77449" y="3775086"/>
            <a:ext cx="2338462" cy="231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4360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554" y="2890262"/>
            <a:ext cx="4299666" cy="10854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Demo Time!</a:t>
            </a:r>
          </a:p>
        </p:txBody>
      </p:sp>
      <p:pic>
        <p:nvPicPr>
          <p:cNvPr id="16" name="Graphic 15" descr="Play">
            <a:extLst>
              <a:ext uri="{FF2B5EF4-FFF2-40B4-BE49-F238E27FC236}">
                <a16:creationId xmlns:a16="http://schemas.microsoft.com/office/drawing/2014/main" id="{FCF714AE-700B-2DA3-DE66-B7D3758DB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8604" y="1550139"/>
            <a:ext cx="3765692" cy="3765692"/>
          </a:xfrm>
          <a:prstGeom prst="rect">
            <a:avLst/>
          </a:prstGeom>
        </p:spPr>
      </p:pic>
      <p:pic>
        <p:nvPicPr>
          <p:cNvPr id="3" name="Picture 2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DEA537F6-D4C1-42DD-679C-508450C259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215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 descr="Questions">
            <a:extLst>
              <a:ext uri="{FF2B5EF4-FFF2-40B4-BE49-F238E27FC236}">
                <a16:creationId xmlns:a16="http://schemas.microsoft.com/office/drawing/2014/main" id="{2C756BA0-A1AC-C1F8-860D-456BAD832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8604" y="1550139"/>
            <a:ext cx="3765692" cy="376569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F58EC9-1C60-59C3-8D02-46178CDC4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554" y="2890262"/>
            <a:ext cx="4299666" cy="10854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Questions?</a:t>
            </a:r>
          </a:p>
        </p:txBody>
      </p:sp>
      <p:pic>
        <p:nvPicPr>
          <p:cNvPr id="2" name="Picture 1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B60560C5-3551-0C5A-5D87-2451D40B78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573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 fontScale="90000"/>
          </a:bodyPr>
          <a:lstStyle/>
          <a:p>
            <a:r>
              <a:rPr lang="en-US" dirty="0"/>
              <a:t>Don’t forget to connect, thanks for listening!</a:t>
            </a:r>
          </a:p>
        </p:txBody>
      </p:sp>
      <p:graphicFrame>
        <p:nvGraphicFramePr>
          <p:cNvPr id="53" name="Content Placeholder 2">
            <a:extLst>
              <a:ext uri="{FF2B5EF4-FFF2-40B4-BE49-F238E27FC236}">
                <a16:creationId xmlns:a16="http://schemas.microsoft.com/office/drawing/2014/main" id="{3C5312A1-6D86-AB24-BBF8-296AC20E4D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4636952"/>
              </p:ext>
            </p:extLst>
          </p:nvPr>
        </p:nvGraphicFramePr>
        <p:xfrm>
          <a:off x="4466024" y="1430431"/>
          <a:ext cx="6552309" cy="5165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50AF3DF5-860B-52B7-BFAB-826B3CA60F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7628" y="2728736"/>
            <a:ext cx="2347163" cy="234716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E3BFC27-6733-8963-13C2-165A3C03425F}"/>
              </a:ext>
            </a:extLst>
          </p:cNvPr>
          <p:cNvSpPr txBox="1">
            <a:spLocks/>
          </p:cNvSpPr>
          <p:nvPr/>
        </p:nvSpPr>
        <p:spPr>
          <a:xfrm>
            <a:off x="842597" y="2026714"/>
            <a:ext cx="2544838" cy="4447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dirty="0"/>
              <a:t>LinkedIn</a:t>
            </a:r>
          </a:p>
        </p:txBody>
      </p:sp>
    </p:spTree>
    <p:extLst>
      <p:ext uri="{BB962C8B-B14F-4D97-AF65-F5344CB8AC3E}">
        <p14:creationId xmlns:p14="http://schemas.microsoft.com/office/powerpoint/2010/main" val="1345791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Git?</a:t>
            </a: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048FCF-BF21-3528-63A1-9210187AB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701" y="2129901"/>
            <a:ext cx="5731738" cy="3994474"/>
          </a:xfrm>
        </p:spPr>
        <p:txBody>
          <a:bodyPr anchor="t">
            <a:normAutofit/>
          </a:bodyPr>
          <a:lstStyle/>
          <a:p>
            <a:r>
              <a:rPr lang="en-US" sz="2400" dirty="0"/>
              <a:t>Source control management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Enables collaboration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Captures version history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Continuous integration and continuous development (CI/CD)</a:t>
            </a:r>
          </a:p>
        </p:txBody>
      </p:sp>
      <p:pic>
        <p:nvPicPr>
          <p:cNvPr id="2050" name="Picture 2" descr="Image result for ci/cd memes">
            <a:extLst>
              <a:ext uri="{FF2B5EF4-FFF2-40B4-BE49-F238E27FC236}">
                <a16:creationId xmlns:a16="http://schemas.microsoft.com/office/drawing/2014/main" id="{8FB4FACE-AE99-ECA5-639E-AB0BCD1BE4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136" y="2129900"/>
            <a:ext cx="4242708" cy="3774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3444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Why do we need CI/CD?</a:t>
            </a: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048FCF-BF21-3528-63A1-9210187AB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7573" y="1924842"/>
            <a:ext cx="5307866" cy="4154178"/>
          </a:xfrm>
        </p:spPr>
        <p:txBody>
          <a:bodyPr anchor="t"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CI/CD stands for continual integration and continual development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Report design is never done, as the business changes and evolves so should the reporting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But do we really need to do all this? I mean I tested enough before I published the report</a:t>
            </a:r>
          </a:p>
        </p:txBody>
      </p:sp>
      <p:pic>
        <p:nvPicPr>
          <p:cNvPr id="1032" name="Picture 8" descr="Image result for ci/cd memes">
            <a:extLst>
              <a:ext uri="{FF2B5EF4-FFF2-40B4-BE49-F238E27FC236}">
                <a16:creationId xmlns:a16="http://schemas.microsoft.com/office/drawing/2014/main" id="{B452C831-332B-0D88-73DB-10AD27B34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058" y="2067399"/>
            <a:ext cx="3331028" cy="423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0742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Code for Future </a:t>
            </a:r>
            <a:r>
              <a:rPr lang="en-US" sz="6600" dirty="0"/>
              <a:t>You</a:t>
            </a:r>
            <a:endParaRPr lang="en-US" sz="6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048FCF-BF21-3528-63A1-9210187AB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7573" y="1924842"/>
            <a:ext cx="5307866" cy="4154178"/>
          </a:xfrm>
        </p:spPr>
        <p:txBody>
          <a:bodyPr anchor="t"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Unfortunately, nobody is perfect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Stakeholders change their minds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The power of CI/CD lies within the ability to make a copy of your code (or report) to develop and test against while your stakeholders interact with the current version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Using git also enables multiple developers to work on the same project at the same time</a:t>
            </a:r>
          </a:p>
          <a:p>
            <a:endParaRPr lang="en-US" sz="2000" dirty="0"/>
          </a:p>
        </p:txBody>
      </p:sp>
      <p:pic>
        <p:nvPicPr>
          <p:cNvPr id="1032" name="Picture 8" descr="Image result for ci/cd memes">
            <a:extLst>
              <a:ext uri="{FF2B5EF4-FFF2-40B4-BE49-F238E27FC236}">
                <a16:creationId xmlns:a16="http://schemas.microsoft.com/office/drawing/2014/main" id="{B452C831-332B-0D88-73DB-10AD27B34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058" y="2067399"/>
            <a:ext cx="3331028" cy="423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&quot;Not Allowed&quot; Symbol 2">
            <a:extLst>
              <a:ext uri="{FF2B5EF4-FFF2-40B4-BE49-F238E27FC236}">
                <a16:creationId xmlns:a16="http://schemas.microsoft.com/office/drawing/2014/main" id="{144C56C6-6FD6-BBE5-984A-1BF6D51281A4}"/>
              </a:ext>
            </a:extLst>
          </p:cNvPr>
          <p:cNvSpPr/>
          <p:nvPr/>
        </p:nvSpPr>
        <p:spPr>
          <a:xfrm>
            <a:off x="1796143" y="2084546"/>
            <a:ext cx="3735350" cy="3692293"/>
          </a:xfrm>
          <a:prstGeom prst="noSmoking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946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Useful Git Commands &amp; Definitions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5590" y="1800910"/>
            <a:ext cx="4908209" cy="4420275"/>
          </a:xfrm>
        </p:spPr>
        <p:txBody>
          <a:bodyPr>
            <a:normAutofit/>
          </a:bodyPr>
          <a:lstStyle/>
          <a:p>
            <a:pPr marL="0" indent="0" defTabSz="694944">
              <a:spcBef>
                <a:spcPts val="760"/>
              </a:spcBef>
              <a:buNone/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Definitions</a:t>
            </a: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Git</a:t>
            </a: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sz="1600" dirty="0"/>
              <a:t>a development operations (</a:t>
            </a:r>
            <a:r>
              <a:rPr lang="en-US" sz="1600" dirty="0" err="1"/>
              <a:t>devops</a:t>
            </a:r>
            <a:r>
              <a:rPr lang="en-US" sz="1600" dirty="0"/>
              <a:t>) tool used for source code management that allows developers to work together on different pieces of the same project</a:t>
            </a: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Branch</a:t>
            </a:r>
            <a:r>
              <a:rPr lang="en-US" sz="1600" dirty="0"/>
              <a:t> = copy of code where individuals make changes and run tests against code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Main</a:t>
            </a:r>
            <a:r>
              <a:rPr lang="en-US" sz="1600" dirty="0"/>
              <a:t> = the copy/branch of code that is live in production 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Pull Request </a:t>
            </a:r>
            <a:r>
              <a:rPr lang="en-US" sz="1600" dirty="0"/>
              <a:t>= process for peer review before code is merged back to the main branch</a:t>
            </a:r>
            <a:endParaRPr lang="en-US" sz="1600" b="1" dirty="0"/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Merge </a:t>
            </a:r>
            <a:r>
              <a:rPr lang="en-US" sz="1600" dirty="0"/>
              <a:t>= grabs all the pieces of code from the branch and adds them to main</a:t>
            </a:r>
            <a:endParaRPr lang="en-US" sz="1600" b="1" dirty="0"/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Conflict </a:t>
            </a:r>
            <a:r>
              <a:rPr lang="en-US" sz="1600" dirty="0"/>
              <a:t>= occurs commonly when changes are made in a branch to a file that was deleted from main or changed from a different branch</a:t>
            </a:r>
            <a:endParaRPr lang="en-US" sz="1600" b="1" dirty="0"/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4944" y="5640139"/>
            <a:ext cx="644691" cy="64469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B3C5A59-C57B-B322-B3FA-A8DC434975B6}"/>
              </a:ext>
            </a:extLst>
          </p:cNvPr>
          <p:cNvSpPr txBox="1">
            <a:spLocks/>
          </p:cNvSpPr>
          <p:nvPr/>
        </p:nvSpPr>
        <p:spPr>
          <a:xfrm>
            <a:off x="838200" y="1800911"/>
            <a:ext cx="5257800" cy="4354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94944">
              <a:spcBef>
                <a:spcPts val="760"/>
              </a:spcBef>
              <a:buNone/>
            </a:pPr>
            <a:r>
              <a:rPr lang="en-US" sz="1800" dirty="0"/>
              <a:t>Commands</a:t>
            </a:r>
            <a:endParaRPr lang="en-US" sz="1600" dirty="0"/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Sync </a:t>
            </a:r>
            <a:r>
              <a:rPr lang="en-US" sz="1600" dirty="0"/>
              <a:t>= performs a pull from your remote branch and a push to the same remote branch </a:t>
            </a:r>
            <a:endParaRPr lang="en-US" sz="1600" b="1" dirty="0"/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Pull </a:t>
            </a:r>
            <a:r>
              <a:rPr lang="en-US" sz="1600" dirty="0"/>
              <a:t>= grabs any new items or changes that have been made to a selected branch and adds them to your branch</a:t>
            </a:r>
            <a:endParaRPr lang="en-US" sz="1600" b="1" dirty="0"/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Push </a:t>
            </a:r>
            <a:r>
              <a:rPr lang="en-US" sz="1600" dirty="0"/>
              <a:t>= adds new items or changes from your local branch to the selected remote branch</a:t>
            </a:r>
            <a:endParaRPr lang="en-US" sz="1600" b="1" dirty="0"/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Fetch </a:t>
            </a:r>
            <a:r>
              <a:rPr lang="en-US" sz="1600" dirty="0"/>
              <a:t>= grabs new items and changes from a selected branch and shows them to you. Does not merge these into your branch unless you specify</a:t>
            </a:r>
            <a:endParaRPr lang="en-US" sz="1600" b="1" dirty="0"/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Checkout </a:t>
            </a:r>
            <a:r>
              <a:rPr lang="en-US" sz="1600" dirty="0"/>
              <a:t>= creates a new branch based on a specified branch</a:t>
            </a:r>
            <a:endParaRPr lang="en-US" sz="1600" b="1" dirty="0"/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Stage </a:t>
            </a:r>
            <a:r>
              <a:rPr lang="en-US" sz="1600" dirty="0"/>
              <a:t>= select what changes you would like to apply to main</a:t>
            </a:r>
            <a:endParaRPr lang="en-US" sz="1600" b="1" dirty="0"/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dirty="0"/>
              <a:t>Commit </a:t>
            </a:r>
            <a:r>
              <a:rPr lang="en-US" sz="1600" dirty="0"/>
              <a:t>= send staged changes up to the remote branch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668367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1" name="Rectangle 309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3" name="Freeform: Shape 309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5" name="Rectangle 309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9" name="Freeform: Shape 309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01" name="Isosceles Triangle 310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result for panic meme">
            <a:extLst>
              <a:ext uri="{FF2B5EF4-FFF2-40B4-BE49-F238E27FC236}">
                <a16:creationId xmlns:a16="http://schemas.microsoft.com/office/drawing/2014/main" id="{5194631A-F467-5A5B-879B-37B356CE3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98661" y="643467"/>
            <a:ext cx="8594677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03" name="Isosceles Triangle 310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046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Let’s Git Metaphorical</a:t>
            </a: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RailPictures.Net Photo: na Norfolk Southern na at Danville, Kentucky by ...">
            <a:extLst>
              <a:ext uri="{FF2B5EF4-FFF2-40B4-BE49-F238E27FC236}">
                <a16:creationId xmlns:a16="http://schemas.microsoft.com/office/drawing/2014/main" id="{3DD381AC-EC93-8626-8D5F-6C41BDA59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4295" y="2072333"/>
            <a:ext cx="5421860" cy="4195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 bit of git">
            <a:extLst>
              <a:ext uri="{FF2B5EF4-FFF2-40B4-BE49-F238E27FC236}">
                <a16:creationId xmlns:a16="http://schemas.microsoft.com/office/drawing/2014/main" id="{3D266F1E-0EC7-1D85-E391-4BB126DAA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994" y="2072333"/>
            <a:ext cx="5281713" cy="438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495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pic>
        <p:nvPicPr>
          <p:cNvPr id="3076" name="Picture 4" descr="clipart train tracks Interior Design Decoration ">
            <a:extLst>
              <a:ext uri="{FF2B5EF4-FFF2-40B4-BE49-F238E27FC236}">
                <a16:creationId xmlns:a16="http://schemas.microsoft.com/office/drawing/2014/main" id="{EF390BD8-49B1-101F-5578-5BDAD64B4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3" y="658477"/>
            <a:ext cx="12050638" cy="4705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D165B09-ED01-7D9B-FDDF-26B4C370C4BE}"/>
              </a:ext>
            </a:extLst>
          </p:cNvPr>
          <p:cNvSpPr txBox="1"/>
          <p:nvPr/>
        </p:nvSpPr>
        <p:spPr>
          <a:xfrm>
            <a:off x="8948056" y="2179864"/>
            <a:ext cx="971549" cy="369332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Stage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0F8A20-1038-4B77-A670-83F04B49972A}"/>
              </a:ext>
            </a:extLst>
          </p:cNvPr>
          <p:cNvSpPr txBox="1"/>
          <p:nvPr/>
        </p:nvSpPr>
        <p:spPr>
          <a:xfrm>
            <a:off x="4495800" y="4726042"/>
            <a:ext cx="971549" cy="36933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Main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2DAE6E-0AD0-6915-8E1B-13490A035B04}"/>
              </a:ext>
            </a:extLst>
          </p:cNvPr>
          <p:cNvSpPr txBox="1"/>
          <p:nvPr/>
        </p:nvSpPr>
        <p:spPr>
          <a:xfrm>
            <a:off x="9277350" y="3449411"/>
            <a:ext cx="1409700" cy="36933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New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51DECE-4C76-3010-2538-06276942D715}"/>
              </a:ext>
            </a:extLst>
          </p:cNvPr>
          <p:cNvSpPr txBox="1"/>
          <p:nvPr/>
        </p:nvSpPr>
        <p:spPr>
          <a:xfrm>
            <a:off x="10768694" y="4116161"/>
            <a:ext cx="1141808" cy="369332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Checkout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CEB28CE-8023-81E8-5C5E-BBB0D6E35777}"/>
              </a:ext>
            </a:extLst>
          </p:cNvPr>
          <p:cNvSpPr txBox="1"/>
          <p:nvPr/>
        </p:nvSpPr>
        <p:spPr>
          <a:xfrm>
            <a:off x="1786620" y="2549196"/>
            <a:ext cx="971549" cy="369332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Commit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ECCB82-ADE4-5B26-993D-1A7846AEE0EE}"/>
              </a:ext>
            </a:extLst>
          </p:cNvPr>
          <p:cNvSpPr txBox="1"/>
          <p:nvPr/>
        </p:nvSpPr>
        <p:spPr>
          <a:xfrm>
            <a:off x="642256" y="4300827"/>
            <a:ext cx="971549" cy="369332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Merge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0C4E9A-5D98-6A67-11CD-7557E744774E}"/>
              </a:ext>
            </a:extLst>
          </p:cNvPr>
          <p:cNvSpPr txBox="1"/>
          <p:nvPr/>
        </p:nvSpPr>
        <p:spPr>
          <a:xfrm>
            <a:off x="6306913" y="1032399"/>
            <a:ext cx="971549" cy="923330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Pull Push Sync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D517CD6-0B57-5E8F-20F0-CF0E42B55751}"/>
              </a:ext>
            </a:extLst>
          </p:cNvPr>
          <p:cNvSpPr txBox="1"/>
          <p:nvPr/>
        </p:nvSpPr>
        <p:spPr>
          <a:xfrm>
            <a:off x="1895304" y="4106155"/>
            <a:ext cx="1583447" cy="369332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Pull Request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72B47F7-B54F-353F-C419-7A065BF53E27}"/>
              </a:ext>
            </a:extLst>
          </p:cNvPr>
          <p:cNvSpPr txBox="1"/>
          <p:nvPr/>
        </p:nvSpPr>
        <p:spPr>
          <a:xfrm>
            <a:off x="489856" y="5381290"/>
            <a:ext cx="1378232" cy="36933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File Copy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8CC58DA-35F3-9A36-FFF3-C99D32178363}"/>
              </a:ext>
            </a:extLst>
          </p:cNvPr>
          <p:cNvSpPr txBox="1"/>
          <p:nvPr/>
        </p:nvSpPr>
        <p:spPr>
          <a:xfrm>
            <a:off x="489856" y="5830191"/>
            <a:ext cx="1378232" cy="369332"/>
          </a:xfrm>
          <a:prstGeom prst="rect">
            <a:avLst/>
          </a:prstGeom>
          <a:solidFill>
            <a:srgbClr val="C7881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Command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202217-40F2-DC85-70F6-50349F7CD2D4}"/>
              </a:ext>
            </a:extLst>
          </p:cNvPr>
          <p:cNvSpPr txBox="1"/>
          <p:nvPr/>
        </p:nvSpPr>
        <p:spPr>
          <a:xfrm>
            <a:off x="489857" y="6317250"/>
            <a:ext cx="1405448" cy="369332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Stop Point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50415699-4801-6483-9290-845C43B5D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6" y="546056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 Station</a:t>
            </a:r>
          </a:p>
        </p:txBody>
      </p:sp>
    </p:spTree>
    <p:extLst>
      <p:ext uri="{BB962C8B-B14F-4D97-AF65-F5344CB8AC3E}">
        <p14:creationId xmlns:p14="http://schemas.microsoft.com/office/powerpoint/2010/main" val="2922272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D671B"/>
      </a:dk2>
      <a:lt2>
        <a:srgbClr val="EBEBEB"/>
      </a:lt2>
      <a:accent1>
        <a:srgbClr val="2A5010"/>
      </a:accent1>
      <a:accent2>
        <a:srgbClr val="2A5010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Basic">
      <a:majorFont>
        <a:latin typeface="Bodoni MT"/>
        <a:ea typeface=""/>
        <a:cs typeface=""/>
      </a:majorFont>
      <a:minorFont>
        <a:latin typeface="Bodoni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9DD84634EAFA45B8C9E1FD2A931D09" ma:contentTypeVersion="16" ma:contentTypeDescription="Create a new document." ma:contentTypeScope="" ma:versionID="2675e2ef186301de1adf68ab3a92cec2">
  <xsd:schema xmlns:xsd="http://www.w3.org/2001/XMLSchema" xmlns:xs="http://www.w3.org/2001/XMLSchema" xmlns:p="http://schemas.microsoft.com/office/2006/metadata/properties" xmlns:ns3="77b2d0b8-e733-44a0-a5ad-4d337a771add" xmlns:ns4="4ed49ff6-1f9d-4780-9a8d-73e457a670dc" targetNamespace="http://schemas.microsoft.com/office/2006/metadata/properties" ma:root="true" ma:fieldsID="4616f871e97a01956bd18fe7c74eab51" ns3:_="" ns4:_="">
    <xsd:import namespace="77b2d0b8-e733-44a0-a5ad-4d337a771add"/>
    <xsd:import namespace="4ed49ff6-1f9d-4780-9a8d-73e457a670d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SearchPropertie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b2d0b8-e733-44a0-a5ad-4d337a771ad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d49ff6-1f9d-4780-9a8d-73e457a670d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7b2d0b8-e733-44a0-a5ad-4d337a771add" xsi:nil="true"/>
  </documentManagement>
</p:properties>
</file>

<file path=customXml/itemProps1.xml><?xml version="1.0" encoding="utf-8"?>
<ds:datastoreItem xmlns:ds="http://schemas.openxmlformats.org/officeDocument/2006/customXml" ds:itemID="{E819445D-50D2-49B4-84AA-EF77E4B295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b2d0b8-e733-44a0-a5ad-4d337a771add"/>
    <ds:schemaRef ds:uri="4ed49ff6-1f9d-4780-9a8d-73e457a670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265B7B0-5F91-4058-A6A2-26D15FF47EA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4FFE70-8D91-42B7-9B35-C74980189889}">
  <ds:schemaRefs>
    <ds:schemaRef ds:uri="http://purl.org/dc/terms/"/>
    <ds:schemaRef ds:uri="http://www.w3.org/XML/1998/namespace"/>
    <ds:schemaRef ds:uri="77b2d0b8-e733-44a0-a5ad-4d337a771add"/>
    <ds:schemaRef ds:uri="http://purl.org/dc/elements/1.1/"/>
    <ds:schemaRef ds:uri="http://schemas.microsoft.com/office/2006/documentManagement/types"/>
    <ds:schemaRef ds:uri="4ed49ff6-1f9d-4780-9a8d-73e457a670dc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12613</TotalTime>
  <Words>921</Words>
  <Application>Microsoft Office PowerPoint</Application>
  <PresentationFormat>Widescreen</PresentationFormat>
  <Paragraphs>132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Bodoni MT</vt:lpstr>
      <vt:lpstr>Calibri</vt:lpstr>
      <vt:lpstr>Office Theme</vt:lpstr>
      <vt:lpstr>Power BI Git-ting CI/CD</vt:lpstr>
      <vt:lpstr>About Me ~ Kristyna Ferris</vt:lpstr>
      <vt:lpstr>What is Git?</vt:lpstr>
      <vt:lpstr>Why do we need CI/CD?</vt:lpstr>
      <vt:lpstr>Code for Future You</vt:lpstr>
      <vt:lpstr>Useful Git Commands &amp; Definitions</vt:lpstr>
      <vt:lpstr>PowerPoint Presentation</vt:lpstr>
      <vt:lpstr>Let’s Git Metaphorical</vt:lpstr>
      <vt:lpstr>Git Station</vt:lpstr>
      <vt:lpstr>How-To Implement CI/CD</vt:lpstr>
      <vt:lpstr>PBI License &amp; Git Matrix</vt:lpstr>
      <vt:lpstr>Demo Time!</vt:lpstr>
      <vt:lpstr>Power BI Git-ting CI/CD: Part 2</vt:lpstr>
      <vt:lpstr>Git Station</vt:lpstr>
      <vt:lpstr>Do I really NEED PRs?</vt:lpstr>
      <vt:lpstr>PR Etiquette</vt:lpstr>
      <vt:lpstr>Reviewing PBIP PRs</vt:lpstr>
      <vt:lpstr>Use PBI Service</vt:lpstr>
      <vt:lpstr>Revert – The Secret Sauce of Git</vt:lpstr>
      <vt:lpstr>Demo Time!</vt:lpstr>
      <vt:lpstr>Questions?</vt:lpstr>
      <vt:lpstr>Don’t forget to connect, 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Meets Programmability</dc:title>
  <dc:creator>Kristyna Hughes</dc:creator>
  <cp:lastModifiedBy>Kristyna Hughes</cp:lastModifiedBy>
  <cp:revision>18</cp:revision>
  <dcterms:created xsi:type="dcterms:W3CDTF">2022-08-06T02:37:56Z</dcterms:created>
  <dcterms:modified xsi:type="dcterms:W3CDTF">2024-01-25T18:57:04Z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0x0101002B9DD84634EAFA45B8C9E1FD2A931D09</vt:lpwstr>
  </property>
</Properties>
</file>

<file path=docProps/thumbnail.jpeg>
</file>